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75" r:id="rId2"/>
    <p:sldId id="292" r:id="rId3"/>
    <p:sldId id="278" r:id="rId4"/>
    <p:sldId id="296" r:id="rId5"/>
    <p:sldId id="295" r:id="rId6"/>
    <p:sldId id="294" r:id="rId7"/>
    <p:sldId id="298" r:id="rId8"/>
    <p:sldId id="299" r:id="rId9"/>
    <p:sldId id="279" r:id="rId10"/>
    <p:sldId id="327" r:id="rId11"/>
    <p:sldId id="326" r:id="rId12"/>
    <p:sldId id="300" r:id="rId13"/>
    <p:sldId id="301" r:id="rId14"/>
    <p:sldId id="302" r:id="rId15"/>
    <p:sldId id="330" r:id="rId16"/>
    <p:sldId id="331" r:id="rId17"/>
    <p:sldId id="332" r:id="rId18"/>
    <p:sldId id="333" r:id="rId19"/>
    <p:sldId id="304" r:id="rId20"/>
    <p:sldId id="284" r:id="rId21"/>
    <p:sldId id="334" r:id="rId22"/>
    <p:sldId id="305" r:id="rId23"/>
    <p:sldId id="306" r:id="rId24"/>
    <p:sldId id="307" r:id="rId25"/>
    <p:sldId id="336" r:id="rId26"/>
    <p:sldId id="335" r:id="rId27"/>
    <p:sldId id="297" r:id="rId28"/>
    <p:sldId id="325" r:id="rId29"/>
    <p:sldId id="308" r:id="rId30"/>
    <p:sldId id="323" r:id="rId31"/>
    <p:sldId id="324" r:id="rId32"/>
    <p:sldId id="328" r:id="rId33"/>
    <p:sldId id="329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03"/>
    <p:restoredTop sz="94789"/>
  </p:normalViewPr>
  <p:slideViewPr>
    <p:cSldViewPr snapToGrid="0" snapToObjects="1">
      <p:cViewPr varScale="1">
        <p:scale>
          <a:sx n="117" d="100"/>
          <a:sy n="117" d="100"/>
        </p:scale>
        <p:origin x="127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C770B-B503-C841-A55C-00AF9EBD4322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5189C-94AD-8B43-A457-2873B85E5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09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8040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AC28E9-0AC6-C048-AAFE-4D7821B8774D}" type="slidenum">
              <a:rPr lang="en-US">
                <a:latin typeface="Times New Roman" charset="0"/>
                <a:ea typeface="Times New Roman" charset="0"/>
                <a:cs typeface="Times New Roman" charset="0"/>
              </a:rPr>
              <a:pPr/>
              <a:t>31</a:t>
            </a:fld>
            <a:endParaRPr 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383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24092C-D363-BD46-ABEC-B6D9B72DAEF6}" type="slidenum">
              <a:rPr lang="en-US">
                <a:latin typeface="Times New Roman" charset="0"/>
                <a:ea typeface="Times New Roman" charset="0"/>
                <a:cs typeface="Times New Roman" charset="0"/>
              </a:rPr>
              <a:pPr/>
              <a:t>22</a:t>
            </a:fld>
            <a:endParaRPr 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326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1FA2F8-84B2-384C-8C71-04432D3C2CF6}" type="slidenum">
              <a:rPr lang="en-US">
                <a:latin typeface="Times New Roman" charset="0"/>
                <a:ea typeface="Times New Roman" charset="0"/>
                <a:cs typeface="Times New Roman" charset="0"/>
              </a:rPr>
              <a:pPr/>
              <a:t>23</a:t>
            </a:fld>
            <a:endParaRPr 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473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2B1885-6AD0-7B4D-A9BC-E901703F554A}" type="slidenum">
              <a:rPr lang="en-US">
                <a:latin typeface="Times New Roman" charset="0"/>
                <a:ea typeface="Times New Roman" charset="0"/>
                <a:cs typeface="Times New Roman" charset="0"/>
              </a:rPr>
              <a:pPr/>
              <a:t>24</a:t>
            </a:fld>
            <a:endParaRPr 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63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2B1885-6AD0-7B4D-A9BC-E901703F554A}" type="slidenum">
              <a:rPr lang="en-US">
                <a:latin typeface="Times New Roman" charset="0"/>
                <a:ea typeface="Times New Roman" charset="0"/>
                <a:cs typeface="Times New Roman" charset="0"/>
              </a:rPr>
              <a:pPr/>
              <a:t>25</a:t>
            </a:fld>
            <a:endParaRPr 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265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AC28E9-0AC6-C048-AAFE-4D7821B8774D}" type="slidenum">
              <a:rPr lang="en-US">
                <a:latin typeface="Times New Roman" charset="0"/>
                <a:ea typeface="Times New Roman" charset="0"/>
                <a:cs typeface="Times New Roman" charset="0"/>
              </a:rPr>
              <a:pPr/>
              <a:t>27</a:t>
            </a:fld>
            <a:endParaRPr 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160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AC28E9-0AC6-C048-AAFE-4D7821B8774D}" type="slidenum">
              <a:rPr lang="en-US">
                <a:latin typeface="Times New Roman" charset="0"/>
                <a:ea typeface="Times New Roman" charset="0"/>
                <a:cs typeface="Times New Roman" charset="0"/>
              </a:rPr>
              <a:pPr/>
              <a:t>28</a:t>
            </a:fld>
            <a:endParaRPr 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552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D3925D-0B26-E14F-B65A-6DB550A4C3A5}" type="slidenum">
              <a:rPr lang="en-US">
                <a:latin typeface="Times New Roman" charset="0"/>
                <a:ea typeface="Times New Roman" charset="0"/>
                <a:cs typeface="Times New Roman" charset="0"/>
              </a:rPr>
              <a:pPr/>
              <a:t>29</a:t>
            </a:fld>
            <a:endParaRPr 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558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AC28E9-0AC6-C048-AAFE-4D7821B8774D}" type="slidenum">
              <a:rPr lang="en-US">
                <a:latin typeface="Times New Roman" charset="0"/>
                <a:ea typeface="Times New Roman" charset="0"/>
                <a:cs typeface="Times New Roman" charset="0"/>
              </a:rPr>
              <a:pPr/>
              <a:t>30</a:t>
            </a:fld>
            <a:endParaRPr 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685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7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8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28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65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94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33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98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12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26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1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55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C505C-4733-2D4D-B465-C1E86A553F67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85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20.wmf"/><Relationship Id="rId4" Type="http://schemas.openxmlformats.org/officeDocument/2006/relationships/image" Target="../media/image17.emf"/><Relationship Id="rId9" Type="http://schemas.openxmlformats.org/officeDocument/2006/relationships/oleObject" Target="../embeddings/oleObject4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13" Type="http://schemas.openxmlformats.org/officeDocument/2006/relationships/oleObject" Target="../embeddings/oleObject10.bin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12" Type="http://schemas.openxmlformats.org/officeDocument/2006/relationships/image" Target="../media/image25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w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0" Type="http://schemas.openxmlformats.org/officeDocument/2006/relationships/image" Target="../media/image24.wmf"/><Relationship Id="rId4" Type="http://schemas.openxmlformats.org/officeDocument/2006/relationships/image" Target="../media/image21.wmf"/><Relationship Id="rId9" Type="http://schemas.openxmlformats.org/officeDocument/2006/relationships/oleObject" Target="../embeddings/oleObject8.bin"/><Relationship Id="rId14" Type="http://schemas.openxmlformats.org/officeDocument/2006/relationships/image" Target="../media/image26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9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28.emf"/><Relationship Id="rId4" Type="http://schemas.openxmlformats.org/officeDocument/2006/relationships/oleObject" Target="../embeddings/oleObject11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33.emf"/><Relationship Id="rId3" Type="http://schemas.openxmlformats.org/officeDocument/2006/relationships/image" Target="../media/image27.png"/><Relationship Id="rId7" Type="http://schemas.openxmlformats.org/officeDocument/2006/relationships/image" Target="../media/image29.wmf"/><Relationship Id="rId12" Type="http://schemas.openxmlformats.org/officeDocument/2006/relationships/oleObject" Target="../embeddings/oleObject16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32.png"/><Relationship Id="rId5" Type="http://schemas.openxmlformats.org/officeDocument/2006/relationships/image" Target="../media/image28.emf"/><Relationship Id="rId10" Type="http://schemas.openxmlformats.org/officeDocument/2006/relationships/image" Target="../media/image30.png"/><Relationship Id="rId4" Type="http://schemas.openxmlformats.org/officeDocument/2006/relationships/oleObject" Target="../embeddings/oleObject13.bin"/><Relationship Id="rId9" Type="http://schemas.openxmlformats.org/officeDocument/2006/relationships/image" Target="../media/image31.wmf"/><Relationship Id="rId1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49022" y="1690179"/>
            <a:ext cx="4012635" cy="3539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9" tIns="45719" rIns="91439" bIns="45719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u="none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6" name="Rectangle 5"/>
          <p:cNvSpPr/>
          <p:nvPr/>
        </p:nvSpPr>
        <p:spPr>
          <a:xfrm>
            <a:off x="3853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10" name="TextBox 9"/>
          <p:cNvSpPr txBox="1"/>
          <p:nvPr/>
        </p:nvSpPr>
        <p:spPr>
          <a:xfrm>
            <a:off x="1" y="3031067"/>
            <a:ext cx="9144000" cy="1075677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Detección de Bordes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8 ]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CC2B20-F76C-2046-884B-4314FAA53A28}"/>
              </a:ext>
            </a:extLst>
          </p:cNvPr>
          <p:cNvSpPr txBox="1"/>
          <p:nvPr/>
        </p:nvSpPr>
        <p:spPr>
          <a:xfrm rot="2399013">
            <a:off x="5799657" y="2822684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FFC000"/>
                </a:solidFill>
              </a:rPr>
              <a:t>PARTE 2</a:t>
            </a:r>
          </a:p>
        </p:txBody>
      </p:sp>
    </p:spTree>
    <p:extLst>
      <p:ext uri="{BB962C8B-B14F-4D97-AF65-F5344CB8AC3E}">
        <p14:creationId xmlns:p14="http://schemas.microsoft.com/office/powerpoint/2010/main" val="35613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BCE6BB-B78A-1740-90EB-235C77436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576" y="544286"/>
            <a:ext cx="6219278" cy="6313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4FC21D-0FC7-E549-B566-3D31C86B8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836" y="2527300"/>
            <a:ext cx="596900" cy="180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8CA35-CA61-964B-84F1-456118B2B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215" y="123372"/>
            <a:ext cx="1524000" cy="431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A09AC3-3746-F748-B7DB-5416DD1DE0AE}"/>
              </a:ext>
            </a:extLst>
          </p:cNvPr>
          <p:cNvSpPr txBox="1"/>
          <p:nvPr/>
        </p:nvSpPr>
        <p:spPr>
          <a:xfrm>
            <a:off x="337457" y="718457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LoG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F4B408-B0A1-BC48-9B85-9E07BC0AC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457" y="5083628"/>
            <a:ext cx="1510393" cy="15103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183135-C0F3-4E4B-B860-7EAB4CB42706}"/>
              </a:ext>
            </a:extLst>
          </p:cNvPr>
          <p:cNvSpPr txBox="1"/>
          <p:nvPr/>
        </p:nvSpPr>
        <p:spPr>
          <a:xfrm>
            <a:off x="310665" y="4714296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3236114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1-02 at 9.24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900"/>
            <a:ext cx="9144000" cy="58932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9D7E5D-EEBA-804B-A988-9DBA3EE8AB9E}"/>
              </a:ext>
            </a:extLst>
          </p:cNvPr>
          <p:cNvSpPr/>
          <p:nvPr/>
        </p:nvSpPr>
        <p:spPr>
          <a:xfrm>
            <a:off x="180101" y="112251"/>
            <a:ext cx="2400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>
                <a:latin typeface="Trebuchet MS"/>
                <a:cs typeface="Trebuchet MS"/>
              </a:rPr>
              <a:t>Resultados con </a:t>
            </a:r>
            <a:r>
              <a:rPr lang="es-ES_tradnl" sz="2000" dirty="0" err="1">
                <a:latin typeface="Trebuchet MS"/>
                <a:cs typeface="Trebuchet MS"/>
              </a:rPr>
              <a:t>LoG</a:t>
            </a:r>
            <a:endParaRPr lang="en-CL" sz="2000" dirty="0"/>
          </a:p>
        </p:txBody>
      </p:sp>
    </p:spTree>
    <p:extLst>
      <p:ext uri="{BB962C8B-B14F-4D97-AF65-F5344CB8AC3E}">
        <p14:creationId xmlns:p14="http://schemas.microsoft.com/office/powerpoint/2010/main" val="1919592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2276C3-8059-5D4A-B189-2BDA2A5B1D9D}"/>
              </a:ext>
            </a:extLst>
          </p:cNvPr>
          <p:cNvSpPr txBox="1"/>
          <p:nvPr/>
        </p:nvSpPr>
        <p:spPr>
          <a:xfrm>
            <a:off x="1923684" y="2935014"/>
            <a:ext cx="529664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3200" dirty="0">
                <a:latin typeface="Trebuchet MS"/>
                <a:cs typeface="Trebuchet MS"/>
              </a:rPr>
              <a:t>Detector de Bordes usando</a:t>
            </a:r>
          </a:p>
          <a:p>
            <a:pPr algn="ctr"/>
            <a:r>
              <a:rPr lang="es-ES_tradnl" sz="3200" dirty="0" err="1">
                <a:latin typeface="Trebuchet MS"/>
                <a:cs typeface="Trebuchet MS"/>
              </a:rPr>
              <a:t>Canny</a:t>
            </a:r>
            <a:endParaRPr lang="es-ES_tradnl" sz="32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346795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061B7B-C8D4-B148-B449-07576536B0B6}"/>
              </a:ext>
            </a:extLst>
          </p:cNvPr>
          <p:cNvSpPr txBox="1"/>
          <p:nvPr/>
        </p:nvSpPr>
        <p:spPr>
          <a:xfrm>
            <a:off x="348871" y="528065"/>
            <a:ext cx="866900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dirty="0">
                <a:latin typeface="Trebuchet MS" panose="020B0703020202090204" pitchFamily="34" charset="0"/>
              </a:rPr>
              <a:t>Detector de </a:t>
            </a:r>
            <a:r>
              <a:rPr lang="es-ES_tradnl" sz="3600" dirty="0" err="1">
                <a:latin typeface="Trebuchet MS" panose="020B0703020202090204" pitchFamily="34" charset="0"/>
              </a:rPr>
              <a:t>Canny</a:t>
            </a:r>
            <a:endParaRPr lang="es-ES_tradnl" sz="3600" dirty="0">
              <a:latin typeface="Trebuchet MS" panose="020B0703020202090204" pitchFamily="34" charset="0"/>
            </a:endParaRPr>
          </a:p>
          <a:p>
            <a:endParaRPr lang="es-ES_tradnl" sz="3600" dirty="0">
              <a:latin typeface="Trebuchet MS" panose="020B0703020202090204" pitchFamily="34" charset="0"/>
            </a:endParaRPr>
          </a:p>
          <a:p>
            <a:r>
              <a:rPr lang="es-ES_tradnl" sz="2800" dirty="0" err="1">
                <a:latin typeface="Trebuchet MS" panose="020B0703020202090204" pitchFamily="34" charset="0"/>
              </a:rPr>
              <a:t>Canny</a:t>
            </a:r>
            <a:r>
              <a:rPr lang="es-ES_tradnl" sz="2800" dirty="0">
                <a:latin typeface="Trebuchet MS" panose="020B0703020202090204" pitchFamily="34" charset="0"/>
              </a:rPr>
              <a:t> propone el uso de una máscara 2D para detectar bordes basándose en un método de optimización que minimiza una función objetivo que incluye los siguientes criterios:</a:t>
            </a:r>
          </a:p>
          <a:p>
            <a:endParaRPr lang="es-ES_tradnl" sz="2800" dirty="0">
              <a:latin typeface="Trebuchet MS" panose="020B0703020202090204" pitchFamily="34" charset="0"/>
            </a:endParaRPr>
          </a:p>
          <a:p>
            <a:pPr marL="514350" indent="-514350">
              <a:buAutoNum type="alphaUcParenR"/>
            </a:pPr>
            <a:r>
              <a:rPr lang="es-ES_tradnl" sz="2800" dirty="0">
                <a:solidFill>
                  <a:schemeClr val="accent6"/>
                </a:solidFill>
                <a:latin typeface="Trebuchet MS" panose="020B0703020202090204" pitchFamily="34" charset="0"/>
              </a:rPr>
              <a:t>Buena detección:</a:t>
            </a:r>
            <a:r>
              <a:rPr lang="es-ES_tradnl" sz="2800" dirty="0">
                <a:latin typeface="Trebuchet MS" panose="020B0703020202090204" pitchFamily="34" charset="0"/>
              </a:rPr>
              <a:t> La detección debe corresponder al borde y no al ruido.</a:t>
            </a:r>
          </a:p>
          <a:p>
            <a:pPr marL="514350" indent="-514350">
              <a:buAutoNum type="alphaUcParenR"/>
            </a:pPr>
            <a:r>
              <a:rPr lang="es-ES_tradnl" sz="2800" dirty="0">
                <a:solidFill>
                  <a:schemeClr val="accent6"/>
                </a:solidFill>
                <a:latin typeface="Trebuchet MS" panose="020B0703020202090204" pitchFamily="34" charset="0"/>
              </a:rPr>
              <a:t>Buena Localización:</a:t>
            </a:r>
            <a:r>
              <a:rPr lang="es-ES_tradnl" sz="2800" dirty="0">
                <a:latin typeface="Trebuchet MS" panose="020B0703020202090204" pitchFamily="34" charset="0"/>
              </a:rPr>
              <a:t> El borde detectado debe ser cercano al real.</a:t>
            </a:r>
          </a:p>
          <a:p>
            <a:pPr marL="514350" indent="-514350">
              <a:buAutoNum type="alphaUcParenR"/>
            </a:pPr>
            <a:r>
              <a:rPr lang="es-ES_tradnl" sz="2800" dirty="0">
                <a:solidFill>
                  <a:schemeClr val="accent6"/>
                </a:solidFill>
                <a:latin typeface="Trebuchet MS" panose="020B0703020202090204" pitchFamily="34" charset="0"/>
              </a:rPr>
              <a:t>Respuesta única:</a:t>
            </a:r>
            <a:r>
              <a:rPr lang="es-ES_tradnl" sz="2800" dirty="0">
                <a:latin typeface="Trebuchet MS" panose="020B0703020202090204" pitchFamily="34" charset="0"/>
              </a:rPr>
              <a:t> Se debe detectar sólo un borde y no múltiples. </a:t>
            </a:r>
          </a:p>
        </p:txBody>
      </p:sp>
    </p:spTree>
    <p:extLst>
      <p:ext uri="{BB962C8B-B14F-4D97-AF65-F5344CB8AC3E}">
        <p14:creationId xmlns:p14="http://schemas.microsoft.com/office/powerpoint/2010/main" val="89805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021C04-05AA-8D46-975A-2379CB56CD17}"/>
              </a:ext>
            </a:extLst>
          </p:cNvPr>
          <p:cNvSpPr/>
          <p:nvPr/>
        </p:nvSpPr>
        <p:spPr>
          <a:xfrm>
            <a:off x="1411034" y="2459999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531DB7-4EAB-9A43-91A2-DD0E08B3F67E}"/>
              </a:ext>
            </a:extLst>
          </p:cNvPr>
          <p:cNvSpPr/>
          <p:nvPr/>
        </p:nvSpPr>
        <p:spPr>
          <a:xfrm>
            <a:off x="1411034" y="284590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786A8B-D2DB-C148-ACF6-F41EA56F263C}"/>
              </a:ext>
            </a:extLst>
          </p:cNvPr>
          <p:cNvSpPr/>
          <p:nvPr/>
        </p:nvSpPr>
        <p:spPr>
          <a:xfrm>
            <a:off x="1411034" y="322571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4BE399-788E-2D4F-86FC-77F590F846FA}"/>
              </a:ext>
            </a:extLst>
          </p:cNvPr>
          <p:cNvSpPr/>
          <p:nvPr/>
        </p:nvSpPr>
        <p:spPr>
          <a:xfrm>
            <a:off x="1411034" y="360880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677C55-F575-7F47-9D5D-1B83B7DA00B0}"/>
              </a:ext>
            </a:extLst>
          </p:cNvPr>
          <p:cNvSpPr/>
          <p:nvPr/>
        </p:nvSpPr>
        <p:spPr>
          <a:xfrm>
            <a:off x="1411034" y="399047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3279EF-58A7-9044-9F8A-4AFE433900E8}"/>
              </a:ext>
            </a:extLst>
          </p:cNvPr>
          <p:cNvSpPr/>
          <p:nvPr/>
        </p:nvSpPr>
        <p:spPr>
          <a:xfrm>
            <a:off x="1411034" y="437052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E3B85C-03D7-7E4F-8537-242E7175729E}"/>
              </a:ext>
            </a:extLst>
          </p:cNvPr>
          <p:cNvSpPr/>
          <p:nvPr/>
        </p:nvSpPr>
        <p:spPr>
          <a:xfrm>
            <a:off x="1411034" y="475743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8E9A65-4034-8242-BC39-88B8B9FDF966}"/>
              </a:ext>
            </a:extLst>
          </p:cNvPr>
          <p:cNvSpPr/>
          <p:nvPr/>
        </p:nvSpPr>
        <p:spPr>
          <a:xfrm>
            <a:off x="1411034" y="5144347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EEAE6B-9D36-9642-AAB7-1D92A3941114}"/>
              </a:ext>
            </a:extLst>
          </p:cNvPr>
          <p:cNvSpPr/>
          <p:nvPr/>
        </p:nvSpPr>
        <p:spPr>
          <a:xfrm>
            <a:off x="3049344" y="249809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AF8C2D-7C4B-0A47-BE84-3CB5F17EC43F}"/>
              </a:ext>
            </a:extLst>
          </p:cNvPr>
          <p:cNvSpPr/>
          <p:nvPr/>
        </p:nvSpPr>
        <p:spPr>
          <a:xfrm>
            <a:off x="3049344" y="364689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FA1E6A-76D6-B44E-9CF3-70B32F5D4646}"/>
              </a:ext>
            </a:extLst>
          </p:cNvPr>
          <p:cNvSpPr/>
          <p:nvPr/>
        </p:nvSpPr>
        <p:spPr>
          <a:xfrm>
            <a:off x="3049344" y="402857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05C929-6651-974F-BDC3-B11843F548F1}"/>
              </a:ext>
            </a:extLst>
          </p:cNvPr>
          <p:cNvSpPr/>
          <p:nvPr/>
        </p:nvSpPr>
        <p:spPr>
          <a:xfrm>
            <a:off x="3049344" y="4795531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3222B5-B85F-BC4E-8D1C-880C21F44D62}"/>
              </a:ext>
            </a:extLst>
          </p:cNvPr>
          <p:cNvSpPr/>
          <p:nvPr/>
        </p:nvSpPr>
        <p:spPr>
          <a:xfrm>
            <a:off x="3049344" y="518244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AFC440-9401-3B44-9A45-EBF96D42B561}"/>
              </a:ext>
            </a:extLst>
          </p:cNvPr>
          <p:cNvSpPr/>
          <p:nvPr/>
        </p:nvSpPr>
        <p:spPr>
          <a:xfrm>
            <a:off x="4888662" y="2459999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336076-B99E-5B46-8024-32FFA3447CE3}"/>
              </a:ext>
            </a:extLst>
          </p:cNvPr>
          <p:cNvSpPr/>
          <p:nvPr/>
        </p:nvSpPr>
        <p:spPr>
          <a:xfrm>
            <a:off x="5260140" y="284590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172100-8CDA-1A4C-ACC2-20EF9A8C7E32}"/>
              </a:ext>
            </a:extLst>
          </p:cNvPr>
          <p:cNvSpPr/>
          <p:nvPr/>
        </p:nvSpPr>
        <p:spPr>
          <a:xfrm>
            <a:off x="4888662" y="322571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30D9C4-CC0B-A842-9550-DAE724A555A1}"/>
              </a:ext>
            </a:extLst>
          </p:cNvPr>
          <p:cNvSpPr/>
          <p:nvPr/>
        </p:nvSpPr>
        <p:spPr>
          <a:xfrm>
            <a:off x="4514132" y="360880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BD4179-DCF7-D746-A645-7660A72BAA38}"/>
              </a:ext>
            </a:extLst>
          </p:cNvPr>
          <p:cNvSpPr/>
          <p:nvPr/>
        </p:nvSpPr>
        <p:spPr>
          <a:xfrm>
            <a:off x="4888662" y="399047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C93D49-8545-C244-8477-F292D78E6618}"/>
              </a:ext>
            </a:extLst>
          </p:cNvPr>
          <p:cNvSpPr/>
          <p:nvPr/>
        </p:nvSpPr>
        <p:spPr>
          <a:xfrm>
            <a:off x="4888662" y="437052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FD3FDF-FB91-C74E-9810-11F45E7072B6}"/>
              </a:ext>
            </a:extLst>
          </p:cNvPr>
          <p:cNvSpPr/>
          <p:nvPr/>
        </p:nvSpPr>
        <p:spPr>
          <a:xfrm>
            <a:off x="5260144" y="475743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4B98240-2780-1043-B070-A498D0104E21}"/>
              </a:ext>
            </a:extLst>
          </p:cNvPr>
          <p:cNvSpPr/>
          <p:nvPr/>
        </p:nvSpPr>
        <p:spPr>
          <a:xfrm>
            <a:off x="4888662" y="5144347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8195CFB-88AB-2C4A-BFB1-5FE36C1C8BE6}"/>
              </a:ext>
            </a:extLst>
          </p:cNvPr>
          <p:cNvSpPr/>
          <p:nvPr/>
        </p:nvSpPr>
        <p:spPr>
          <a:xfrm>
            <a:off x="6694016" y="2458892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69BC62-CA6F-204E-9B07-512B63AADBDC}"/>
              </a:ext>
            </a:extLst>
          </p:cNvPr>
          <p:cNvSpPr/>
          <p:nvPr/>
        </p:nvSpPr>
        <p:spPr>
          <a:xfrm>
            <a:off x="6694016" y="284479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77C8530-745D-9D4D-921F-8EB228CF8EEE}"/>
              </a:ext>
            </a:extLst>
          </p:cNvPr>
          <p:cNvSpPr/>
          <p:nvPr/>
        </p:nvSpPr>
        <p:spPr>
          <a:xfrm>
            <a:off x="6694016" y="322460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DB1DF0-7BF5-0246-81CE-2229B3D88EC9}"/>
              </a:ext>
            </a:extLst>
          </p:cNvPr>
          <p:cNvSpPr/>
          <p:nvPr/>
        </p:nvSpPr>
        <p:spPr>
          <a:xfrm>
            <a:off x="6694016" y="360769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E738A3-A1CC-EB43-BE36-0F8EC467975B}"/>
              </a:ext>
            </a:extLst>
          </p:cNvPr>
          <p:cNvSpPr/>
          <p:nvPr/>
        </p:nvSpPr>
        <p:spPr>
          <a:xfrm>
            <a:off x="6694016" y="3989371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B08D24B-05F1-564E-BE63-FEC7A9B991BB}"/>
              </a:ext>
            </a:extLst>
          </p:cNvPr>
          <p:cNvSpPr/>
          <p:nvPr/>
        </p:nvSpPr>
        <p:spPr>
          <a:xfrm>
            <a:off x="6694016" y="436941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A1C0D7D-355F-8A4A-B1B1-125A940A4E81}"/>
              </a:ext>
            </a:extLst>
          </p:cNvPr>
          <p:cNvSpPr/>
          <p:nvPr/>
        </p:nvSpPr>
        <p:spPr>
          <a:xfrm>
            <a:off x="6694016" y="475632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AB1FB2-AB62-824D-87FF-698C85820293}"/>
              </a:ext>
            </a:extLst>
          </p:cNvPr>
          <p:cNvSpPr/>
          <p:nvPr/>
        </p:nvSpPr>
        <p:spPr>
          <a:xfrm>
            <a:off x="6694016" y="514324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5F2D08B-B4EA-CF49-BFB2-2582BEA0A855}"/>
              </a:ext>
            </a:extLst>
          </p:cNvPr>
          <p:cNvSpPr/>
          <p:nvPr/>
        </p:nvSpPr>
        <p:spPr>
          <a:xfrm>
            <a:off x="7074656" y="322690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4DEB6D9-E38A-494E-981E-CFBA36B92D97}"/>
              </a:ext>
            </a:extLst>
          </p:cNvPr>
          <p:cNvSpPr/>
          <p:nvPr/>
        </p:nvSpPr>
        <p:spPr>
          <a:xfrm>
            <a:off x="6303120" y="398851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811486-8558-F748-B5B5-21DB256BA6FA}"/>
              </a:ext>
            </a:extLst>
          </p:cNvPr>
          <p:cNvSpPr/>
          <p:nvPr/>
        </p:nvSpPr>
        <p:spPr>
          <a:xfrm>
            <a:off x="7088948" y="514405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90DFBBD-F7A8-9C40-BB3B-4FA3F21656B7}"/>
              </a:ext>
            </a:extLst>
          </p:cNvPr>
          <p:cNvSpPr/>
          <p:nvPr/>
        </p:nvSpPr>
        <p:spPr>
          <a:xfrm>
            <a:off x="7074222" y="284070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2944AA6-3D63-7747-8FAF-0CB0409D1C8F}"/>
              </a:ext>
            </a:extLst>
          </p:cNvPr>
          <p:cNvSpPr/>
          <p:nvPr/>
        </p:nvSpPr>
        <p:spPr>
          <a:xfrm>
            <a:off x="7084180" y="4753522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B86F8BD-D60A-F448-8081-CE7B952D9836}"/>
              </a:ext>
            </a:extLst>
          </p:cNvPr>
          <p:cNvSpPr/>
          <p:nvPr/>
        </p:nvSpPr>
        <p:spPr>
          <a:xfrm>
            <a:off x="885552" y="1670953"/>
            <a:ext cx="14109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dirty="0">
                <a:latin typeface="Trebuchet MS"/>
              </a:rPr>
              <a:t>BORDE</a:t>
            </a:r>
          </a:p>
          <a:p>
            <a:pPr algn="ctr"/>
            <a:r>
              <a:rPr lang="es-ES_tradnl" dirty="0">
                <a:latin typeface="Trebuchet MS"/>
              </a:rPr>
              <a:t>VERDADERO</a:t>
            </a:r>
            <a:endParaRPr lang="en-CL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709246C-5BB3-9147-B2B1-28C1A23D8889}"/>
              </a:ext>
            </a:extLst>
          </p:cNvPr>
          <p:cNvSpPr/>
          <p:nvPr/>
        </p:nvSpPr>
        <p:spPr>
          <a:xfrm>
            <a:off x="2458662" y="839956"/>
            <a:ext cx="549554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dirty="0">
                <a:latin typeface="Trebuchet MS"/>
              </a:rPr>
              <a:t>NO CUMPLE LOS CRITERIOS</a:t>
            </a:r>
          </a:p>
          <a:p>
            <a:endParaRPr lang="es-ES_tradnl" dirty="0">
              <a:latin typeface="Trebuchet MS"/>
            </a:endParaRPr>
          </a:p>
          <a:p>
            <a:endParaRPr lang="es-ES_tradnl" dirty="0">
              <a:latin typeface="Trebuchet MS"/>
            </a:endParaRPr>
          </a:p>
          <a:p>
            <a:r>
              <a:rPr lang="es-ES_tradnl" dirty="0">
                <a:latin typeface="Trebuchet MS"/>
              </a:rPr>
              <a:t>    MALA                    MALA                  RESPUESTA</a:t>
            </a:r>
          </a:p>
          <a:p>
            <a:r>
              <a:rPr lang="es-ES_tradnl" dirty="0">
                <a:latin typeface="Trebuchet MS"/>
              </a:rPr>
              <a:t>DETECTION          LOCALIZACIÓN          MULTIPLE</a:t>
            </a:r>
            <a:endParaRPr lang="en-CL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0CD0B1-B837-5E4C-8223-BC81735CCD72}"/>
              </a:ext>
            </a:extLst>
          </p:cNvPr>
          <p:cNvSpPr txBox="1"/>
          <p:nvPr/>
        </p:nvSpPr>
        <p:spPr>
          <a:xfrm>
            <a:off x="3098712" y="5710977"/>
            <a:ext cx="4216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A)                                B)                                C)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EDD9AB24-2AF3-D048-9DEA-A1177FEA33D1}"/>
              </a:ext>
            </a:extLst>
          </p:cNvPr>
          <p:cNvSpPr/>
          <p:nvPr/>
        </p:nvSpPr>
        <p:spPr>
          <a:xfrm rot="5400000">
            <a:off x="4986066" y="-1185555"/>
            <a:ext cx="242329" cy="506792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D87EED4-799D-BC43-B14A-190A344CF920}"/>
              </a:ext>
            </a:extLst>
          </p:cNvPr>
          <p:cNvSpPr/>
          <p:nvPr/>
        </p:nvSpPr>
        <p:spPr>
          <a:xfrm>
            <a:off x="2296516" y="544286"/>
            <a:ext cx="5657689" cy="56496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28996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021C04-05AA-8D46-975A-2379CB56CD17}"/>
              </a:ext>
            </a:extLst>
          </p:cNvPr>
          <p:cNvSpPr/>
          <p:nvPr/>
        </p:nvSpPr>
        <p:spPr>
          <a:xfrm>
            <a:off x="1411034" y="2459999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531DB7-4EAB-9A43-91A2-DD0E08B3F67E}"/>
              </a:ext>
            </a:extLst>
          </p:cNvPr>
          <p:cNvSpPr/>
          <p:nvPr/>
        </p:nvSpPr>
        <p:spPr>
          <a:xfrm>
            <a:off x="1411034" y="284590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786A8B-D2DB-C148-ACF6-F41EA56F263C}"/>
              </a:ext>
            </a:extLst>
          </p:cNvPr>
          <p:cNvSpPr/>
          <p:nvPr/>
        </p:nvSpPr>
        <p:spPr>
          <a:xfrm>
            <a:off x="1411034" y="322571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4BE399-788E-2D4F-86FC-77F590F846FA}"/>
              </a:ext>
            </a:extLst>
          </p:cNvPr>
          <p:cNvSpPr/>
          <p:nvPr/>
        </p:nvSpPr>
        <p:spPr>
          <a:xfrm>
            <a:off x="1411034" y="360880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677C55-F575-7F47-9D5D-1B83B7DA00B0}"/>
              </a:ext>
            </a:extLst>
          </p:cNvPr>
          <p:cNvSpPr/>
          <p:nvPr/>
        </p:nvSpPr>
        <p:spPr>
          <a:xfrm>
            <a:off x="1411034" y="399047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3279EF-58A7-9044-9F8A-4AFE433900E8}"/>
              </a:ext>
            </a:extLst>
          </p:cNvPr>
          <p:cNvSpPr/>
          <p:nvPr/>
        </p:nvSpPr>
        <p:spPr>
          <a:xfrm>
            <a:off x="1411034" y="437052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E3B85C-03D7-7E4F-8537-242E7175729E}"/>
              </a:ext>
            </a:extLst>
          </p:cNvPr>
          <p:cNvSpPr/>
          <p:nvPr/>
        </p:nvSpPr>
        <p:spPr>
          <a:xfrm>
            <a:off x="1411034" y="475743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8E9A65-4034-8242-BC39-88B8B9FDF966}"/>
              </a:ext>
            </a:extLst>
          </p:cNvPr>
          <p:cNvSpPr/>
          <p:nvPr/>
        </p:nvSpPr>
        <p:spPr>
          <a:xfrm>
            <a:off x="1411034" y="5144347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EEAE6B-9D36-9642-AAB7-1D92A3941114}"/>
              </a:ext>
            </a:extLst>
          </p:cNvPr>
          <p:cNvSpPr/>
          <p:nvPr/>
        </p:nvSpPr>
        <p:spPr>
          <a:xfrm>
            <a:off x="3049344" y="249809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AF8C2D-7C4B-0A47-BE84-3CB5F17EC43F}"/>
              </a:ext>
            </a:extLst>
          </p:cNvPr>
          <p:cNvSpPr/>
          <p:nvPr/>
        </p:nvSpPr>
        <p:spPr>
          <a:xfrm>
            <a:off x="3049344" y="364689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FA1E6A-76D6-B44E-9CF3-70B32F5D4646}"/>
              </a:ext>
            </a:extLst>
          </p:cNvPr>
          <p:cNvSpPr/>
          <p:nvPr/>
        </p:nvSpPr>
        <p:spPr>
          <a:xfrm>
            <a:off x="3049344" y="402857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05C929-6651-974F-BDC3-B11843F548F1}"/>
              </a:ext>
            </a:extLst>
          </p:cNvPr>
          <p:cNvSpPr/>
          <p:nvPr/>
        </p:nvSpPr>
        <p:spPr>
          <a:xfrm>
            <a:off x="3049344" y="4795531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3222B5-B85F-BC4E-8D1C-880C21F44D62}"/>
              </a:ext>
            </a:extLst>
          </p:cNvPr>
          <p:cNvSpPr/>
          <p:nvPr/>
        </p:nvSpPr>
        <p:spPr>
          <a:xfrm>
            <a:off x="3049344" y="518244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AFC440-9401-3B44-9A45-EBF96D42B561}"/>
              </a:ext>
            </a:extLst>
          </p:cNvPr>
          <p:cNvSpPr/>
          <p:nvPr/>
        </p:nvSpPr>
        <p:spPr>
          <a:xfrm>
            <a:off x="4888662" y="2459999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336076-B99E-5B46-8024-32FFA3447CE3}"/>
              </a:ext>
            </a:extLst>
          </p:cNvPr>
          <p:cNvSpPr/>
          <p:nvPr/>
        </p:nvSpPr>
        <p:spPr>
          <a:xfrm>
            <a:off x="5260140" y="284590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172100-8CDA-1A4C-ACC2-20EF9A8C7E32}"/>
              </a:ext>
            </a:extLst>
          </p:cNvPr>
          <p:cNvSpPr/>
          <p:nvPr/>
        </p:nvSpPr>
        <p:spPr>
          <a:xfrm>
            <a:off x="4888662" y="322571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30D9C4-CC0B-A842-9550-DAE724A555A1}"/>
              </a:ext>
            </a:extLst>
          </p:cNvPr>
          <p:cNvSpPr/>
          <p:nvPr/>
        </p:nvSpPr>
        <p:spPr>
          <a:xfrm>
            <a:off x="4514132" y="360880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BD4179-DCF7-D746-A645-7660A72BAA38}"/>
              </a:ext>
            </a:extLst>
          </p:cNvPr>
          <p:cNvSpPr/>
          <p:nvPr/>
        </p:nvSpPr>
        <p:spPr>
          <a:xfrm>
            <a:off x="4888662" y="399047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C93D49-8545-C244-8477-F292D78E6618}"/>
              </a:ext>
            </a:extLst>
          </p:cNvPr>
          <p:cNvSpPr/>
          <p:nvPr/>
        </p:nvSpPr>
        <p:spPr>
          <a:xfrm>
            <a:off x="4888662" y="437052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FD3FDF-FB91-C74E-9810-11F45E7072B6}"/>
              </a:ext>
            </a:extLst>
          </p:cNvPr>
          <p:cNvSpPr/>
          <p:nvPr/>
        </p:nvSpPr>
        <p:spPr>
          <a:xfrm>
            <a:off x="5260144" y="475743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4B98240-2780-1043-B070-A498D0104E21}"/>
              </a:ext>
            </a:extLst>
          </p:cNvPr>
          <p:cNvSpPr/>
          <p:nvPr/>
        </p:nvSpPr>
        <p:spPr>
          <a:xfrm>
            <a:off x="4888662" y="5144347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8195CFB-88AB-2C4A-BFB1-5FE36C1C8BE6}"/>
              </a:ext>
            </a:extLst>
          </p:cNvPr>
          <p:cNvSpPr/>
          <p:nvPr/>
        </p:nvSpPr>
        <p:spPr>
          <a:xfrm>
            <a:off x="6694016" y="2458892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69BC62-CA6F-204E-9B07-512B63AADBDC}"/>
              </a:ext>
            </a:extLst>
          </p:cNvPr>
          <p:cNvSpPr/>
          <p:nvPr/>
        </p:nvSpPr>
        <p:spPr>
          <a:xfrm>
            <a:off x="6694016" y="284479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77C8530-745D-9D4D-921F-8EB228CF8EEE}"/>
              </a:ext>
            </a:extLst>
          </p:cNvPr>
          <p:cNvSpPr/>
          <p:nvPr/>
        </p:nvSpPr>
        <p:spPr>
          <a:xfrm>
            <a:off x="6694016" y="322460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DB1DF0-7BF5-0246-81CE-2229B3D88EC9}"/>
              </a:ext>
            </a:extLst>
          </p:cNvPr>
          <p:cNvSpPr/>
          <p:nvPr/>
        </p:nvSpPr>
        <p:spPr>
          <a:xfrm>
            <a:off x="6694016" y="360769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E738A3-A1CC-EB43-BE36-0F8EC467975B}"/>
              </a:ext>
            </a:extLst>
          </p:cNvPr>
          <p:cNvSpPr/>
          <p:nvPr/>
        </p:nvSpPr>
        <p:spPr>
          <a:xfrm>
            <a:off x="6694016" y="3989371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B08D24B-05F1-564E-BE63-FEC7A9B991BB}"/>
              </a:ext>
            </a:extLst>
          </p:cNvPr>
          <p:cNvSpPr/>
          <p:nvPr/>
        </p:nvSpPr>
        <p:spPr>
          <a:xfrm>
            <a:off x="6694016" y="436941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A1C0D7D-355F-8A4A-B1B1-125A940A4E81}"/>
              </a:ext>
            </a:extLst>
          </p:cNvPr>
          <p:cNvSpPr/>
          <p:nvPr/>
        </p:nvSpPr>
        <p:spPr>
          <a:xfrm>
            <a:off x="6694016" y="475632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AB1FB2-AB62-824D-87FF-698C85820293}"/>
              </a:ext>
            </a:extLst>
          </p:cNvPr>
          <p:cNvSpPr/>
          <p:nvPr/>
        </p:nvSpPr>
        <p:spPr>
          <a:xfrm>
            <a:off x="6694016" y="514324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5F2D08B-B4EA-CF49-BFB2-2582BEA0A855}"/>
              </a:ext>
            </a:extLst>
          </p:cNvPr>
          <p:cNvSpPr/>
          <p:nvPr/>
        </p:nvSpPr>
        <p:spPr>
          <a:xfrm>
            <a:off x="7074656" y="322690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4DEB6D9-E38A-494E-981E-CFBA36B92D97}"/>
              </a:ext>
            </a:extLst>
          </p:cNvPr>
          <p:cNvSpPr/>
          <p:nvPr/>
        </p:nvSpPr>
        <p:spPr>
          <a:xfrm>
            <a:off x="6303120" y="398851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811486-8558-F748-B5B5-21DB256BA6FA}"/>
              </a:ext>
            </a:extLst>
          </p:cNvPr>
          <p:cNvSpPr/>
          <p:nvPr/>
        </p:nvSpPr>
        <p:spPr>
          <a:xfrm>
            <a:off x="7088948" y="514405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90DFBBD-F7A8-9C40-BB3B-4FA3F21656B7}"/>
              </a:ext>
            </a:extLst>
          </p:cNvPr>
          <p:cNvSpPr/>
          <p:nvPr/>
        </p:nvSpPr>
        <p:spPr>
          <a:xfrm>
            <a:off x="7074222" y="284070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2944AA6-3D63-7747-8FAF-0CB0409D1C8F}"/>
              </a:ext>
            </a:extLst>
          </p:cNvPr>
          <p:cNvSpPr/>
          <p:nvPr/>
        </p:nvSpPr>
        <p:spPr>
          <a:xfrm>
            <a:off x="7084180" y="4753522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B86F8BD-D60A-F448-8081-CE7B952D9836}"/>
              </a:ext>
            </a:extLst>
          </p:cNvPr>
          <p:cNvSpPr/>
          <p:nvPr/>
        </p:nvSpPr>
        <p:spPr>
          <a:xfrm>
            <a:off x="885552" y="1670953"/>
            <a:ext cx="14109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dirty="0">
                <a:latin typeface="Trebuchet MS"/>
              </a:rPr>
              <a:t>BORDE</a:t>
            </a:r>
          </a:p>
          <a:p>
            <a:pPr algn="ctr"/>
            <a:r>
              <a:rPr lang="es-ES_tradnl" dirty="0">
                <a:latin typeface="Trebuchet MS"/>
              </a:rPr>
              <a:t>VERDADERO</a:t>
            </a:r>
            <a:endParaRPr lang="en-CL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709246C-5BB3-9147-B2B1-28C1A23D8889}"/>
              </a:ext>
            </a:extLst>
          </p:cNvPr>
          <p:cNvSpPr/>
          <p:nvPr/>
        </p:nvSpPr>
        <p:spPr>
          <a:xfrm>
            <a:off x="2458662" y="839956"/>
            <a:ext cx="549554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dirty="0">
                <a:latin typeface="Trebuchet MS"/>
              </a:rPr>
              <a:t>NO CUMPLE LOS CRITERIOS</a:t>
            </a:r>
          </a:p>
          <a:p>
            <a:endParaRPr lang="es-ES_tradnl" dirty="0">
              <a:latin typeface="Trebuchet MS"/>
            </a:endParaRPr>
          </a:p>
          <a:p>
            <a:endParaRPr lang="es-ES_tradnl" dirty="0">
              <a:latin typeface="Trebuchet MS"/>
            </a:endParaRPr>
          </a:p>
          <a:p>
            <a:r>
              <a:rPr lang="es-ES_tradnl" dirty="0">
                <a:latin typeface="Trebuchet MS"/>
              </a:rPr>
              <a:t>    MALA                    MALA                  RESPUESTA</a:t>
            </a:r>
          </a:p>
          <a:p>
            <a:r>
              <a:rPr lang="es-ES_tradnl" dirty="0">
                <a:latin typeface="Trebuchet MS"/>
              </a:rPr>
              <a:t>DETECTION          LOCALIZACIÓN          MULTIPLE</a:t>
            </a:r>
            <a:endParaRPr lang="en-CL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0CD0B1-B837-5E4C-8223-BC81735CCD72}"/>
              </a:ext>
            </a:extLst>
          </p:cNvPr>
          <p:cNvSpPr txBox="1"/>
          <p:nvPr/>
        </p:nvSpPr>
        <p:spPr>
          <a:xfrm>
            <a:off x="3098712" y="5710977"/>
            <a:ext cx="4216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A)                                B)                                C)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EDD9AB24-2AF3-D048-9DEA-A1177FEA33D1}"/>
              </a:ext>
            </a:extLst>
          </p:cNvPr>
          <p:cNvSpPr/>
          <p:nvPr/>
        </p:nvSpPr>
        <p:spPr>
          <a:xfrm rot="5400000">
            <a:off x="4986066" y="-1185555"/>
            <a:ext cx="242329" cy="506792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D89C4D0-9741-5A4C-9469-90C009D75C6D}"/>
              </a:ext>
            </a:extLst>
          </p:cNvPr>
          <p:cNvSpPr/>
          <p:nvPr/>
        </p:nvSpPr>
        <p:spPr>
          <a:xfrm>
            <a:off x="2296516" y="544286"/>
            <a:ext cx="5657689" cy="11266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69BE4F1-532D-5742-A91A-FFFBB697E794}"/>
              </a:ext>
            </a:extLst>
          </p:cNvPr>
          <p:cNvSpPr/>
          <p:nvPr/>
        </p:nvSpPr>
        <p:spPr>
          <a:xfrm>
            <a:off x="2699287" y="5667798"/>
            <a:ext cx="5657689" cy="11266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AEFE8E2-07AC-7B4E-BBC7-8BD195D20448}"/>
              </a:ext>
            </a:extLst>
          </p:cNvPr>
          <p:cNvSpPr/>
          <p:nvPr/>
        </p:nvSpPr>
        <p:spPr>
          <a:xfrm>
            <a:off x="4256314" y="1670952"/>
            <a:ext cx="4002134" cy="39968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5E9AAF-672C-844A-8C73-D3E183AFC474}"/>
              </a:ext>
            </a:extLst>
          </p:cNvPr>
          <p:cNvSpPr/>
          <p:nvPr/>
        </p:nvSpPr>
        <p:spPr>
          <a:xfrm>
            <a:off x="2862222" y="590488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Criterio </a:t>
            </a:r>
            <a:r>
              <a:rPr lang="es-ES_tradnl" dirty="0">
                <a:solidFill>
                  <a:schemeClr val="accent6"/>
                </a:solidFill>
                <a:latin typeface="Trebuchet MS" panose="020B0703020202090204" pitchFamily="34" charset="0"/>
              </a:rPr>
              <a:t>A) Buena detección:</a:t>
            </a:r>
            <a:r>
              <a:rPr lang="es-ES_tradnl" dirty="0">
                <a:latin typeface="Trebuchet MS" panose="020B0703020202090204" pitchFamily="34" charset="0"/>
              </a:rPr>
              <a:t> La detección debe corresponder al borde y no al ruido.</a:t>
            </a:r>
          </a:p>
        </p:txBody>
      </p:sp>
    </p:spTree>
    <p:extLst>
      <p:ext uri="{BB962C8B-B14F-4D97-AF65-F5344CB8AC3E}">
        <p14:creationId xmlns:p14="http://schemas.microsoft.com/office/powerpoint/2010/main" val="4099847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021C04-05AA-8D46-975A-2379CB56CD17}"/>
              </a:ext>
            </a:extLst>
          </p:cNvPr>
          <p:cNvSpPr/>
          <p:nvPr/>
        </p:nvSpPr>
        <p:spPr>
          <a:xfrm>
            <a:off x="1411034" y="2459999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531DB7-4EAB-9A43-91A2-DD0E08B3F67E}"/>
              </a:ext>
            </a:extLst>
          </p:cNvPr>
          <p:cNvSpPr/>
          <p:nvPr/>
        </p:nvSpPr>
        <p:spPr>
          <a:xfrm>
            <a:off x="1411034" y="284590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786A8B-D2DB-C148-ACF6-F41EA56F263C}"/>
              </a:ext>
            </a:extLst>
          </p:cNvPr>
          <p:cNvSpPr/>
          <p:nvPr/>
        </p:nvSpPr>
        <p:spPr>
          <a:xfrm>
            <a:off x="1411034" y="322571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4BE399-788E-2D4F-86FC-77F590F846FA}"/>
              </a:ext>
            </a:extLst>
          </p:cNvPr>
          <p:cNvSpPr/>
          <p:nvPr/>
        </p:nvSpPr>
        <p:spPr>
          <a:xfrm>
            <a:off x="1411034" y="360880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677C55-F575-7F47-9D5D-1B83B7DA00B0}"/>
              </a:ext>
            </a:extLst>
          </p:cNvPr>
          <p:cNvSpPr/>
          <p:nvPr/>
        </p:nvSpPr>
        <p:spPr>
          <a:xfrm>
            <a:off x="1411034" y="399047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3279EF-58A7-9044-9F8A-4AFE433900E8}"/>
              </a:ext>
            </a:extLst>
          </p:cNvPr>
          <p:cNvSpPr/>
          <p:nvPr/>
        </p:nvSpPr>
        <p:spPr>
          <a:xfrm>
            <a:off x="1411034" y="437052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E3B85C-03D7-7E4F-8537-242E7175729E}"/>
              </a:ext>
            </a:extLst>
          </p:cNvPr>
          <p:cNvSpPr/>
          <p:nvPr/>
        </p:nvSpPr>
        <p:spPr>
          <a:xfrm>
            <a:off x="1411034" y="475743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8E9A65-4034-8242-BC39-88B8B9FDF966}"/>
              </a:ext>
            </a:extLst>
          </p:cNvPr>
          <p:cNvSpPr/>
          <p:nvPr/>
        </p:nvSpPr>
        <p:spPr>
          <a:xfrm>
            <a:off x="1411034" y="5144347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EEAE6B-9D36-9642-AAB7-1D92A3941114}"/>
              </a:ext>
            </a:extLst>
          </p:cNvPr>
          <p:cNvSpPr/>
          <p:nvPr/>
        </p:nvSpPr>
        <p:spPr>
          <a:xfrm>
            <a:off x="3049344" y="249809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AF8C2D-7C4B-0A47-BE84-3CB5F17EC43F}"/>
              </a:ext>
            </a:extLst>
          </p:cNvPr>
          <p:cNvSpPr/>
          <p:nvPr/>
        </p:nvSpPr>
        <p:spPr>
          <a:xfrm>
            <a:off x="3049344" y="364689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FA1E6A-76D6-B44E-9CF3-70B32F5D4646}"/>
              </a:ext>
            </a:extLst>
          </p:cNvPr>
          <p:cNvSpPr/>
          <p:nvPr/>
        </p:nvSpPr>
        <p:spPr>
          <a:xfrm>
            <a:off x="3049344" y="402857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05C929-6651-974F-BDC3-B11843F548F1}"/>
              </a:ext>
            </a:extLst>
          </p:cNvPr>
          <p:cNvSpPr/>
          <p:nvPr/>
        </p:nvSpPr>
        <p:spPr>
          <a:xfrm>
            <a:off x="3049344" y="4795531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3222B5-B85F-BC4E-8D1C-880C21F44D62}"/>
              </a:ext>
            </a:extLst>
          </p:cNvPr>
          <p:cNvSpPr/>
          <p:nvPr/>
        </p:nvSpPr>
        <p:spPr>
          <a:xfrm>
            <a:off x="3049344" y="518244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AFC440-9401-3B44-9A45-EBF96D42B561}"/>
              </a:ext>
            </a:extLst>
          </p:cNvPr>
          <p:cNvSpPr/>
          <p:nvPr/>
        </p:nvSpPr>
        <p:spPr>
          <a:xfrm>
            <a:off x="4888662" y="2459999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336076-B99E-5B46-8024-32FFA3447CE3}"/>
              </a:ext>
            </a:extLst>
          </p:cNvPr>
          <p:cNvSpPr/>
          <p:nvPr/>
        </p:nvSpPr>
        <p:spPr>
          <a:xfrm>
            <a:off x="5260140" y="284590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172100-8CDA-1A4C-ACC2-20EF9A8C7E32}"/>
              </a:ext>
            </a:extLst>
          </p:cNvPr>
          <p:cNvSpPr/>
          <p:nvPr/>
        </p:nvSpPr>
        <p:spPr>
          <a:xfrm>
            <a:off x="4888662" y="322571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30D9C4-CC0B-A842-9550-DAE724A555A1}"/>
              </a:ext>
            </a:extLst>
          </p:cNvPr>
          <p:cNvSpPr/>
          <p:nvPr/>
        </p:nvSpPr>
        <p:spPr>
          <a:xfrm>
            <a:off x="4514132" y="360880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BD4179-DCF7-D746-A645-7660A72BAA38}"/>
              </a:ext>
            </a:extLst>
          </p:cNvPr>
          <p:cNvSpPr/>
          <p:nvPr/>
        </p:nvSpPr>
        <p:spPr>
          <a:xfrm>
            <a:off x="4888662" y="399047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C93D49-8545-C244-8477-F292D78E6618}"/>
              </a:ext>
            </a:extLst>
          </p:cNvPr>
          <p:cNvSpPr/>
          <p:nvPr/>
        </p:nvSpPr>
        <p:spPr>
          <a:xfrm>
            <a:off x="4888662" y="437052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FD3FDF-FB91-C74E-9810-11F45E7072B6}"/>
              </a:ext>
            </a:extLst>
          </p:cNvPr>
          <p:cNvSpPr/>
          <p:nvPr/>
        </p:nvSpPr>
        <p:spPr>
          <a:xfrm>
            <a:off x="5260144" y="475743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4B98240-2780-1043-B070-A498D0104E21}"/>
              </a:ext>
            </a:extLst>
          </p:cNvPr>
          <p:cNvSpPr/>
          <p:nvPr/>
        </p:nvSpPr>
        <p:spPr>
          <a:xfrm>
            <a:off x="4888662" y="5144347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8195CFB-88AB-2C4A-BFB1-5FE36C1C8BE6}"/>
              </a:ext>
            </a:extLst>
          </p:cNvPr>
          <p:cNvSpPr/>
          <p:nvPr/>
        </p:nvSpPr>
        <p:spPr>
          <a:xfrm>
            <a:off x="6694016" y="2458892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69BC62-CA6F-204E-9B07-512B63AADBDC}"/>
              </a:ext>
            </a:extLst>
          </p:cNvPr>
          <p:cNvSpPr/>
          <p:nvPr/>
        </p:nvSpPr>
        <p:spPr>
          <a:xfrm>
            <a:off x="6694016" y="284479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77C8530-745D-9D4D-921F-8EB228CF8EEE}"/>
              </a:ext>
            </a:extLst>
          </p:cNvPr>
          <p:cNvSpPr/>
          <p:nvPr/>
        </p:nvSpPr>
        <p:spPr>
          <a:xfrm>
            <a:off x="6694016" y="322460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DB1DF0-7BF5-0246-81CE-2229B3D88EC9}"/>
              </a:ext>
            </a:extLst>
          </p:cNvPr>
          <p:cNvSpPr/>
          <p:nvPr/>
        </p:nvSpPr>
        <p:spPr>
          <a:xfrm>
            <a:off x="6694016" y="360769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E738A3-A1CC-EB43-BE36-0F8EC467975B}"/>
              </a:ext>
            </a:extLst>
          </p:cNvPr>
          <p:cNvSpPr/>
          <p:nvPr/>
        </p:nvSpPr>
        <p:spPr>
          <a:xfrm>
            <a:off x="6694016" y="3989371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B08D24B-05F1-564E-BE63-FEC7A9B991BB}"/>
              </a:ext>
            </a:extLst>
          </p:cNvPr>
          <p:cNvSpPr/>
          <p:nvPr/>
        </p:nvSpPr>
        <p:spPr>
          <a:xfrm>
            <a:off x="6694016" y="436941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A1C0D7D-355F-8A4A-B1B1-125A940A4E81}"/>
              </a:ext>
            </a:extLst>
          </p:cNvPr>
          <p:cNvSpPr/>
          <p:nvPr/>
        </p:nvSpPr>
        <p:spPr>
          <a:xfrm>
            <a:off x="6694016" y="475632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AB1FB2-AB62-824D-87FF-698C85820293}"/>
              </a:ext>
            </a:extLst>
          </p:cNvPr>
          <p:cNvSpPr/>
          <p:nvPr/>
        </p:nvSpPr>
        <p:spPr>
          <a:xfrm>
            <a:off x="6694016" y="514324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5F2D08B-B4EA-CF49-BFB2-2582BEA0A855}"/>
              </a:ext>
            </a:extLst>
          </p:cNvPr>
          <p:cNvSpPr/>
          <p:nvPr/>
        </p:nvSpPr>
        <p:spPr>
          <a:xfrm>
            <a:off x="7074656" y="322690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4DEB6D9-E38A-494E-981E-CFBA36B92D97}"/>
              </a:ext>
            </a:extLst>
          </p:cNvPr>
          <p:cNvSpPr/>
          <p:nvPr/>
        </p:nvSpPr>
        <p:spPr>
          <a:xfrm>
            <a:off x="6303120" y="398851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811486-8558-F748-B5B5-21DB256BA6FA}"/>
              </a:ext>
            </a:extLst>
          </p:cNvPr>
          <p:cNvSpPr/>
          <p:nvPr/>
        </p:nvSpPr>
        <p:spPr>
          <a:xfrm>
            <a:off x="7088948" y="514405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90DFBBD-F7A8-9C40-BB3B-4FA3F21656B7}"/>
              </a:ext>
            </a:extLst>
          </p:cNvPr>
          <p:cNvSpPr/>
          <p:nvPr/>
        </p:nvSpPr>
        <p:spPr>
          <a:xfrm>
            <a:off x="7074222" y="284070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2944AA6-3D63-7747-8FAF-0CB0409D1C8F}"/>
              </a:ext>
            </a:extLst>
          </p:cNvPr>
          <p:cNvSpPr/>
          <p:nvPr/>
        </p:nvSpPr>
        <p:spPr>
          <a:xfrm>
            <a:off x="7084180" y="4753522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B86F8BD-D60A-F448-8081-CE7B952D9836}"/>
              </a:ext>
            </a:extLst>
          </p:cNvPr>
          <p:cNvSpPr/>
          <p:nvPr/>
        </p:nvSpPr>
        <p:spPr>
          <a:xfrm>
            <a:off x="885552" y="1670953"/>
            <a:ext cx="14109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dirty="0">
                <a:latin typeface="Trebuchet MS"/>
              </a:rPr>
              <a:t>BORDE</a:t>
            </a:r>
          </a:p>
          <a:p>
            <a:pPr algn="ctr"/>
            <a:r>
              <a:rPr lang="es-ES_tradnl" dirty="0">
                <a:latin typeface="Trebuchet MS"/>
              </a:rPr>
              <a:t>VERDADERO</a:t>
            </a:r>
            <a:endParaRPr lang="en-CL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709246C-5BB3-9147-B2B1-28C1A23D8889}"/>
              </a:ext>
            </a:extLst>
          </p:cNvPr>
          <p:cNvSpPr/>
          <p:nvPr/>
        </p:nvSpPr>
        <p:spPr>
          <a:xfrm>
            <a:off x="2458662" y="839956"/>
            <a:ext cx="549554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dirty="0">
                <a:latin typeface="Trebuchet MS"/>
              </a:rPr>
              <a:t>NO CUMPLE LOS CRITERIOS</a:t>
            </a:r>
          </a:p>
          <a:p>
            <a:endParaRPr lang="es-ES_tradnl" dirty="0">
              <a:latin typeface="Trebuchet MS"/>
            </a:endParaRPr>
          </a:p>
          <a:p>
            <a:endParaRPr lang="es-ES_tradnl" dirty="0">
              <a:latin typeface="Trebuchet MS"/>
            </a:endParaRPr>
          </a:p>
          <a:p>
            <a:r>
              <a:rPr lang="es-ES_tradnl" dirty="0">
                <a:latin typeface="Trebuchet MS"/>
              </a:rPr>
              <a:t>    MALA                    MALA                  RESPUESTA</a:t>
            </a:r>
          </a:p>
          <a:p>
            <a:r>
              <a:rPr lang="es-ES_tradnl" dirty="0">
                <a:latin typeface="Trebuchet MS"/>
              </a:rPr>
              <a:t>DETECTION          LOCALIZACIÓN          MULTIPLE</a:t>
            </a:r>
            <a:endParaRPr lang="en-CL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0CD0B1-B837-5E4C-8223-BC81735CCD72}"/>
              </a:ext>
            </a:extLst>
          </p:cNvPr>
          <p:cNvSpPr txBox="1"/>
          <p:nvPr/>
        </p:nvSpPr>
        <p:spPr>
          <a:xfrm>
            <a:off x="3098712" y="5710977"/>
            <a:ext cx="4216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A)                                B)                                C)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EDD9AB24-2AF3-D048-9DEA-A1177FEA33D1}"/>
              </a:ext>
            </a:extLst>
          </p:cNvPr>
          <p:cNvSpPr/>
          <p:nvPr/>
        </p:nvSpPr>
        <p:spPr>
          <a:xfrm rot="5400000">
            <a:off x="4986066" y="-1185555"/>
            <a:ext cx="242329" cy="506792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7F86C81-2142-7F4A-B179-2BE303A93E8B}"/>
              </a:ext>
            </a:extLst>
          </p:cNvPr>
          <p:cNvSpPr/>
          <p:nvPr/>
        </p:nvSpPr>
        <p:spPr>
          <a:xfrm>
            <a:off x="2296516" y="544286"/>
            <a:ext cx="5657689" cy="11266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26A2FA8-6605-B944-B084-D3C54C07CF9A}"/>
              </a:ext>
            </a:extLst>
          </p:cNvPr>
          <p:cNvSpPr/>
          <p:nvPr/>
        </p:nvSpPr>
        <p:spPr>
          <a:xfrm>
            <a:off x="2699287" y="5667798"/>
            <a:ext cx="5657689" cy="11266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D6216E8-0155-DA4A-AE07-3D319F5375FA}"/>
              </a:ext>
            </a:extLst>
          </p:cNvPr>
          <p:cNvSpPr/>
          <p:nvPr/>
        </p:nvSpPr>
        <p:spPr>
          <a:xfrm>
            <a:off x="6152442" y="1670952"/>
            <a:ext cx="2106006" cy="39968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BACC96-6517-CA4F-BEAB-FC53D48C4D55}"/>
              </a:ext>
            </a:extLst>
          </p:cNvPr>
          <p:cNvSpPr/>
          <p:nvPr/>
        </p:nvSpPr>
        <p:spPr>
          <a:xfrm>
            <a:off x="2920433" y="592794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Criterio </a:t>
            </a:r>
            <a:r>
              <a:rPr lang="es-ES_tradnl" dirty="0">
                <a:solidFill>
                  <a:schemeClr val="accent6"/>
                </a:solidFill>
                <a:latin typeface="Trebuchet MS" panose="020B0703020202090204" pitchFamily="34" charset="0"/>
              </a:rPr>
              <a:t>B) Buena Localización:</a:t>
            </a:r>
            <a:r>
              <a:rPr lang="es-ES_tradnl" dirty="0">
                <a:latin typeface="Trebuchet MS" panose="020B0703020202090204" pitchFamily="34" charset="0"/>
              </a:rPr>
              <a:t> El borde detectado debe ser cercano al real.</a:t>
            </a:r>
          </a:p>
        </p:txBody>
      </p:sp>
    </p:spTree>
    <p:extLst>
      <p:ext uri="{BB962C8B-B14F-4D97-AF65-F5344CB8AC3E}">
        <p14:creationId xmlns:p14="http://schemas.microsoft.com/office/powerpoint/2010/main" val="3842248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021C04-05AA-8D46-975A-2379CB56CD17}"/>
              </a:ext>
            </a:extLst>
          </p:cNvPr>
          <p:cNvSpPr/>
          <p:nvPr/>
        </p:nvSpPr>
        <p:spPr>
          <a:xfrm>
            <a:off x="1411034" y="2459999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531DB7-4EAB-9A43-91A2-DD0E08B3F67E}"/>
              </a:ext>
            </a:extLst>
          </p:cNvPr>
          <p:cNvSpPr/>
          <p:nvPr/>
        </p:nvSpPr>
        <p:spPr>
          <a:xfrm>
            <a:off x="1411034" y="284590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786A8B-D2DB-C148-ACF6-F41EA56F263C}"/>
              </a:ext>
            </a:extLst>
          </p:cNvPr>
          <p:cNvSpPr/>
          <p:nvPr/>
        </p:nvSpPr>
        <p:spPr>
          <a:xfrm>
            <a:off x="1411034" y="322571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4BE399-788E-2D4F-86FC-77F590F846FA}"/>
              </a:ext>
            </a:extLst>
          </p:cNvPr>
          <p:cNvSpPr/>
          <p:nvPr/>
        </p:nvSpPr>
        <p:spPr>
          <a:xfrm>
            <a:off x="1411034" y="360880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677C55-F575-7F47-9D5D-1B83B7DA00B0}"/>
              </a:ext>
            </a:extLst>
          </p:cNvPr>
          <p:cNvSpPr/>
          <p:nvPr/>
        </p:nvSpPr>
        <p:spPr>
          <a:xfrm>
            <a:off x="1411034" y="399047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3279EF-58A7-9044-9F8A-4AFE433900E8}"/>
              </a:ext>
            </a:extLst>
          </p:cNvPr>
          <p:cNvSpPr/>
          <p:nvPr/>
        </p:nvSpPr>
        <p:spPr>
          <a:xfrm>
            <a:off x="1411034" y="437052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E3B85C-03D7-7E4F-8537-242E7175729E}"/>
              </a:ext>
            </a:extLst>
          </p:cNvPr>
          <p:cNvSpPr/>
          <p:nvPr/>
        </p:nvSpPr>
        <p:spPr>
          <a:xfrm>
            <a:off x="1411034" y="475743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8E9A65-4034-8242-BC39-88B8B9FDF966}"/>
              </a:ext>
            </a:extLst>
          </p:cNvPr>
          <p:cNvSpPr/>
          <p:nvPr/>
        </p:nvSpPr>
        <p:spPr>
          <a:xfrm>
            <a:off x="1411034" y="5144347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EEAE6B-9D36-9642-AAB7-1D92A3941114}"/>
              </a:ext>
            </a:extLst>
          </p:cNvPr>
          <p:cNvSpPr/>
          <p:nvPr/>
        </p:nvSpPr>
        <p:spPr>
          <a:xfrm>
            <a:off x="3049344" y="249809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AF8C2D-7C4B-0A47-BE84-3CB5F17EC43F}"/>
              </a:ext>
            </a:extLst>
          </p:cNvPr>
          <p:cNvSpPr/>
          <p:nvPr/>
        </p:nvSpPr>
        <p:spPr>
          <a:xfrm>
            <a:off x="3049344" y="364689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FA1E6A-76D6-B44E-9CF3-70B32F5D4646}"/>
              </a:ext>
            </a:extLst>
          </p:cNvPr>
          <p:cNvSpPr/>
          <p:nvPr/>
        </p:nvSpPr>
        <p:spPr>
          <a:xfrm>
            <a:off x="3049344" y="402857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05C929-6651-974F-BDC3-B11843F548F1}"/>
              </a:ext>
            </a:extLst>
          </p:cNvPr>
          <p:cNvSpPr/>
          <p:nvPr/>
        </p:nvSpPr>
        <p:spPr>
          <a:xfrm>
            <a:off x="3049344" y="4795531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3222B5-B85F-BC4E-8D1C-880C21F44D62}"/>
              </a:ext>
            </a:extLst>
          </p:cNvPr>
          <p:cNvSpPr/>
          <p:nvPr/>
        </p:nvSpPr>
        <p:spPr>
          <a:xfrm>
            <a:off x="3049344" y="518244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AFC440-9401-3B44-9A45-EBF96D42B561}"/>
              </a:ext>
            </a:extLst>
          </p:cNvPr>
          <p:cNvSpPr/>
          <p:nvPr/>
        </p:nvSpPr>
        <p:spPr>
          <a:xfrm>
            <a:off x="4888662" y="2459999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336076-B99E-5B46-8024-32FFA3447CE3}"/>
              </a:ext>
            </a:extLst>
          </p:cNvPr>
          <p:cNvSpPr/>
          <p:nvPr/>
        </p:nvSpPr>
        <p:spPr>
          <a:xfrm>
            <a:off x="5260140" y="284590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172100-8CDA-1A4C-ACC2-20EF9A8C7E32}"/>
              </a:ext>
            </a:extLst>
          </p:cNvPr>
          <p:cNvSpPr/>
          <p:nvPr/>
        </p:nvSpPr>
        <p:spPr>
          <a:xfrm>
            <a:off x="4888662" y="322571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30D9C4-CC0B-A842-9550-DAE724A555A1}"/>
              </a:ext>
            </a:extLst>
          </p:cNvPr>
          <p:cNvSpPr/>
          <p:nvPr/>
        </p:nvSpPr>
        <p:spPr>
          <a:xfrm>
            <a:off x="4514132" y="360880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BD4179-DCF7-D746-A645-7660A72BAA38}"/>
              </a:ext>
            </a:extLst>
          </p:cNvPr>
          <p:cNvSpPr/>
          <p:nvPr/>
        </p:nvSpPr>
        <p:spPr>
          <a:xfrm>
            <a:off x="4888662" y="399047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C93D49-8545-C244-8477-F292D78E6618}"/>
              </a:ext>
            </a:extLst>
          </p:cNvPr>
          <p:cNvSpPr/>
          <p:nvPr/>
        </p:nvSpPr>
        <p:spPr>
          <a:xfrm>
            <a:off x="4888662" y="437052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FD3FDF-FB91-C74E-9810-11F45E7072B6}"/>
              </a:ext>
            </a:extLst>
          </p:cNvPr>
          <p:cNvSpPr/>
          <p:nvPr/>
        </p:nvSpPr>
        <p:spPr>
          <a:xfrm>
            <a:off x="5260144" y="475743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4B98240-2780-1043-B070-A498D0104E21}"/>
              </a:ext>
            </a:extLst>
          </p:cNvPr>
          <p:cNvSpPr/>
          <p:nvPr/>
        </p:nvSpPr>
        <p:spPr>
          <a:xfrm>
            <a:off x="4888662" y="5144347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8195CFB-88AB-2C4A-BFB1-5FE36C1C8BE6}"/>
              </a:ext>
            </a:extLst>
          </p:cNvPr>
          <p:cNvSpPr/>
          <p:nvPr/>
        </p:nvSpPr>
        <p:spPr>
          <a:xfrm>
            <a:off x="6694016" y="2458892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69BC62-CA6F-204E-9B07-512B63AADBDC}"/>
              </a:ext>
            </a:extLst>
          </p:cNvPr>
          <p:cNvSpPr/>
          <p:nvPr/>
        </p:nvSpPr>
        <p:spPr>
          <a:xfrm>
            <a:off x="6694016" y="284479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77C8530-745D-9D4D-921F-8EB228CF8EEE}"/>
              </a:ext>
            </a:extLst>
          </p:cNvPr>
          <p:cNvSpPr/>
          <p:nvPr/>
        </p:nvSpPr>
        <p:spPr>
          <a:xfrm>
            <a:off x="6694016" y="322460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DB1DF0-7BF5-0246-81CE-2229B3D88EC9}"/>
              </a:ext>
            </a:extLst>
          </p:cNvPr>
          <p:cNvSpPr/>
          <p:nvPr/>
        </p:nvSpPr>
        <p:spPr>
          <a:xfrm>
            <a:off x="6694016" y="360769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E738A3-A1CC-EB43-BE36-0F8EC467975B}"/>
              </a:ext>
            </a:extLst>
          </p:cNvPr>
          <p:cNvSpPr/>
          <p:nvPr/>
        </p:nvSpPr>
        <p:spPr>
          <a:xfrm>
            <a:off x="6694016" y="3989371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B08D24B-05F1-564E-BE63-FEC7A9B991BB}"/>
              </a:ext>
            </a:extLst>
          </p:cNvPr>
          <p:cNvSpPr/>
          <p:nvPr/>
        </p:nvSpPr>
        <p:spPr>
          <a:xfrm>
            <a:off x="6694016" y="436941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A1C0D7D-355F-8A4A-B1B1-125A940A4E81}"/>
              </a:ext>
            </a:extLst>
          </p:cNvPr>
          <p:cNvSpPr/>
          <p:nvPr/>
        </p:nvSpPr>
        <p:spPr>
          <a:xfrm>
            <a:off x="6694016" y="475632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AB1FB2-AB62-824D-87FF-698C85820293}"/>
              </a:ext>
            </a:extLst>
          </p:cNvPr>
          <p:cNvSpPr/>
          <p:nvPr/>
        </p:nvSpPr>
        <p:spPr>
          <a:xfrm>
            <a:off x="6694016" y="514324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5F2D08B-B4EA-CF49-BFB2-2582BEA0A855}"/>
              </a:ext>
            </a:extLst>
          </p:cNvPr>
          <p:cNvSpPr/>
          <p:nvPr/>
        </p:nvSpPr>
        <p:spPr>
          <a:xfrm>
            <a:off x="7074656" y="322690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4DEB6D9-E38A-494E-981E-CFBA36B92D97}"/>
              </a:ext>
            </a:extLst>
          </p:cNvPr>
          <p:cNvSpPr/>
          <p:nvPr/>
        </p:nvSpPr>
        <p:spPr>
          <a:xfrm>
            <a:off x="6303120" y="398851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811486-8558-F748-B5B5-21DB256BA6FA}"/>
              </a:ext>
            </a:extLst>
          </p:cNvPr>
          <p:cNvSpPr/>
          <p:nvPr/>
        </p:nvSpPr>
        <p:spPr>
          <a:xfrm>
            <a:off x="7088948" y="514405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90DFBBD-F7A8-9C40-BB3B-4FA3F21656B7}"/>
              </a:ext>
            </a:extLst>
          </p:cNvPr>
          <p:cNvSpPr/>
          <p:nvPr/>
        </p:nvSpPr>
        <p:spPr>
          <a:xfrm>
            <a:off x="7074222" y="284070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2944AA6-3D63-7747-8FAF-0CB0409D1C8F}"/>
              </a:ext>
            </a:extLst>
          </p:cNvPr>
          <p:cNvSpPr/>
          <p:nvPr/>
        </p:nvSpPr>
        <p:spPr>
          <a:xfrm>
            <a:off x="7084180" y="4753522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B86F8BD-D60A-F448-8081-CE7B952D9836}"/>
              </a:ext>
            </a:extLst>
          </p:cNvPr>
          <p:cNvSpPr/>
          <p:nvPr/>
        </p:nvSpPr>
        <p:spPr>
          <a:xfrm>
            <a:off x="885552" y="1670953"/>
            <a:ext cx="14109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dirty="0">
                <a:latin typeface="Trebuchet MS"/>
              </a:rPr>
              <a:t>BORDE</a:t>
            </a:r>
          </a:p>
          <a:p>
            <a:pPr algn="ctr"/>
            <a:r>
              <a:rPr lang="es-ES_tradnl" dirty="0">
                <a:latin typeface="Trebuchet MS"/>
              </a:rPr>
              <a:t>VERDADERO</a:t>
            </a:r>
            <a:endParaRPr lang="en-CL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709246C-5BB3-9147-B2B1-28C1A23D8889}"/>
              </a:ext>
            </a:extLst>
          </p:cNvPr>
          <p:cNvSpPr/>
          <p:nvPr/>
        </p:nvSpPr>
        <p:spPr>
          <a:xfrm>
            <a:off x="2458662" y="839956"/>
            <a:ext cx="549554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dirty="0">
                <a:latin typeface="Trebuchet MS"/>
              </a:rPr>
              <a:t>NO CUMPLE LOS CRITERIOS</a:t>
            </a:r>
          </a:p>
          <a:p>
            <a:endParaRPr lang="es-ES_tradnl" dirty="0">
              <a:latin typeface="Trebuchet MS"/>
            </a:endParaRPr>
          </a:p>
          <a:p>
            <a:endParaRPr lang="es-ES_tradnl" dirty="0">
              <a:latin typeface="Trebuchet MS"/>
            </a:endParaRPr>
          </a:p>
          <a:p>
            <a:r>
              <a:rPr lang="es-ES_tradnl" dirty="0">
                <a:latin typeface="Trebuchet MS"/>
              </a:rPr>
              <a:t>    MALA                    MALA                  RESPUESTA</a:t>
            </a:r>
          </a:p>
          <a:p>
            <a:r>
              <a:rPr lang="es-ES_tradnl" dirty="0">
                <a:latin typeface="Trebuchet MS"/>
              </a:rPr>
              <a:t>DETECTION          LOCALIZACIÓN          MULTIPLE</a:t>
            </a:r>
            <a:endParaRPr lang="en-CL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0CD0B1-B837-5E4C-8223-BC81735CCD72}"/>
              </a:ext>
            </a:extLst>
          </p:cNvPr>
          <p:cNvSpPr txBox="1"/>
          <p:nvPr/>
        </p:nvSpPr>
        <p:spPr>
          <a:xfrm>
            <a:off x="3098712" y="5710977"/>
            <a:ext cx="4216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A)                                B)                                C)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EDD9AB24-2AF3-D048-9DEA-A1177FEA33D1}"/>
              </a:ext>
            </a:extLst>
          </p:cNvPr>
          <p:cNvSpPr/>
          <p:nvPr/>
        </p:nvSpPr>
        <p:spPr>
          <a:xfrm rot="5400000">
            <a:off x="4986066" y="-1185555"/>
            <a:ext cx="242329" cy="506792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3B69D50-63F3-8A49-A14F-C3AE80D8CEF0}"/>
              </a:ext>
            </a:extLst>
          </p:cNvPr>
          <p:cNvSpPr/>
          <p:nvPr/>
        </p:nvSpPr>
        <p:spPr>
          <a:xfrm>
            <a:off x="2296516" y="544286"/>
            <a:ext cx="5657689" cy="11266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1151688-9A21-914D-9ECE-F977C7979E5C}"/>
              </a:ext>
            </a:extLst>
          </p:cNvPr>
          <p:cNvSpPr/>
          <p:nvPr/>
        </p:nvSpPr>
        <p:spPr>
          <a:xfrm>
            <a:off x="2699287" y="5667798"/>
            <a:ext cx="5657689" cy="11266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91A136-D90E-1A43-BA90-0BE996B8B8A6}"/>
              </a:ext>
            </a:extLst>
          </p:cNvPr>
          <p:cNvSpPr/>
          <p:nvPr/>
        </p:nvSpPr>
        <p:spPr>
          <a:xfrm>
            <a:off x="2821230" y="600864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Criterio </a:t>
            </a:r>
            <a:r>
              <a:rPr lang="es-ES_tradnl" dirty="0">
                <a:solidFill>
                  <a:schemeClr val="accent6"/>
                </a:solidFill>
                <a:latin typeface="Trebuchet MS" panose="020B0703020202090204" pitchFamily="34" charset="0"/>
              </a:rPr>
              <a:t>C) Respuesta única:</a:t>
            </a:r>
            <a:r>
              <a:rPr lang="es-ES_tradnl" dirty="0">
                <a:latin typeface="Trebuchet MS" panose="020B0703020202090204" pitchFamily="34" charset="0"/>
              </a:rPr>
              <a:t> Se debe detectar sólo un borde y no múltiples. 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597878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021C04-05AA-8D46-975A-2379CB56CD17}"/>
              </a:ext>
            </a:extLst>
          </p:cNvPr>
          <p:cNvSpPr/>
          <p:nvPr/>
        </p:nvSpPr>
        <p:spPr>
          <a:xfrm>
            <a:off x="1411034" y="2459999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531DB7-4EAB-9A43-91A2-DD0E08B3F67E}"/>
              </a:ext>
            </a:extLst>
          </p:cNvPr>
          <p:cNvSpPr/>
          <p:nvPr/>
        </p:nvSpPr>
        <p:spPr>
          <a:xfrm>
            <a:off x="1411034" y="284590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786A8B-D2DB-C148-ACF6-F41EA56F263C}"/>
              </a:ext>
            </a:extLst>
          </p:cNvPr>
          <p:cNvSpPr/>
          <p:nvPr/>
        </p:nvSpPr>
        <p:spPr>
          <a:xfrm>
            <a:off x="1411034" y="322571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4BE399-788E-2D4F-86FC-77F590F846FA}"/>
              </a:ext>
            </a:extLst>
          </p:cNvPr>
          <p:cNvSpPr/>
          <p:nvPr/>
        </p:nvSpPr>
        <p:spPr>
          <a:xfrm>
            <a:off x="1411034" y="360880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677C55-F575-7F47-9D5D-1B83B7DA00B0}"/>
              </a:ext>
            </a:extLst>
          </p:cNvPr>
          <p:cNvSpPr/>
          <p:nvPr/>
        </p:nvSpPr>
        <p:spPr>
          <a:xfrm>
            <a:off x="1411034" y="399047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3279EF-58A7-9044-9F8A-4AFE433900E8}"/>
              </a:ext>
            </a:extLst>
          </p:cNvPr>
          <p:cNvSpPr/>
          <p:nvPr/>
        </p:nvSpPr>
        <p:spPr>
          <a:xfrm>
            <a:off x="1411034" y="437052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E3B85C-03D7-7E4F-8537-242E7175729E}"/>
              </a:ext>
            </a:extLst>
          </p:cNvPr>
          <p:cNvSpPr/>
          <p:nvPr/>
        </p:nvSpPr>
        <p:spPr>
          <a:xfrm>
            <a:off x="1411034" y="475743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8E9A65-4034-8242-BC39-88B8B9FDF966}"/>
              </a:ext>
            </a:extLst>
          </p:cNvPr>
          <p:cNvSpPr/>
          <p:nvPr/>
        </p:nvSpPr>
        <p:spPr>
          <a:xfrm>
            <a:off x="1411034" y="5144347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EEAE6B-9D36-9642-AAB7-1D92A3941114}"/>
              </a:ext>
            </a:extLst>
          </p:cNvPr>
          <p:cNvSpPr/>
          <p:nvPr/>
        </p:nvSpPr>
        <p:spPr>
          <a:xfrm>
            <a:off x="3049344" y="249809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AF8C2D-7C4B-0A47-BE84-3CB5F17EC43F}"/>
              </a:ext>
            </a:extLst>
          </p:cNvPr>
          <p:cNvSpPr/>
          <p:nvPr/>
        </p:nvSpPr>
        <p:spPr>
          <a:xfrm>
            <a:off x="3049344" y="364689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FA1E6A-76D6-B44E-9CF3-70B32F5D4646}"/>
              </a:ext>
            </a:extLst>
          </p:cNvPr>
          <p:cNvSpPr/>
          <p:nvPr/>
        </p:nvSpPr>
        <p:spPr>
          <a:xfrm>
            <a:off x="3049344" y="402857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05C929-6651-974F-BDC3-B11843F548F1}"/>
              </a:ext>
            </a:extLst>
          </p:cNvPr>
          <p:cNvSpPr/>
          <p:nvPr/>
        </p:nvSpPr>
        <p:spPr>
          <a:xfrm>
            <a:off x="3049344" y="4795531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3222B5-B85F-BC4E-8D1C-880C21F44D62}"/>
              </a:ext>
            </a:extLst>
          </p:cNvPr>
          <p:cNvSpPr/>
          <p:nvPr/>
        </p:nvSpPr>
        <p:spPr>
          <a:xfrm>
            <a:off x="3049344" y="518244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AFC440-9401-3B44-9A45-EBF96D42B561}"/>
              </a:ext>
            </a:extLst>
          </p:cNvPr>
          <p:cNvSpPr/>
          <p:nvPr/>
        </p:nvSpPr>
        <p:spPr>
          <a:xfrm>
            <a:off x="4888662" y="2459999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336076-B99E-5B46-8024-32FFA3447CE3}"/>
              </a:ext>
            </a:extLst>
          </p:cNvPr>
          <p:cNvSpPr/>
          <p:nvPr/>
        </p:nvSpPr>
        <p:spPr>
          <a:xfrm>
            <a:off x="5260140" y="284590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172100-8CDA-1A4C-ACC2-20EF9A8C7E32}"/>
              </a:ext>
            </a:extLst>
          </p:cNvPr>
          <p:cNvSpPr/>
          <p:nvPr/>
        </p:nvSpPr>
        <p:spPr>
          <a:xfrm>
            <a:off x="4888662" y="322571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30D9C4-CC0B-A842-9550-DAE724A555A1}"/>
              </a:ext>
            </a:extLst>
          </p:cNvPr>
          <p:cNvSpPr/>
          <p:nvPr/>
        </p:nvSpPr>
        <p:spPr>
          <a:xfrm>
            <a:off x="4514132" y="360880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BD4179-DCF7-D746-A645-7660A72BAA38}"/>
              </a:ext>
            </a:extLst>
          </p:cNvPr>
          <p:cNvSpPr/>
          <p:nvPr/>
        </p:nvSpPr>
        <p:spPr>
          <a:xfrm>
            <a:off x="4888662" y="399047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C93D49-8545-C244-8477-F292D78E6618}"/>
              </a:ext>
            </a:extLst>
          </p:cNvPr>
          <p:cNvSpPr/>
          <p:nvPr/>
        </p:nvSpPr>
        <p:spPr>
          <a:xfrm>
            <a:off x="4888662" y="437052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FD3FDF-FB91-C74E-9810-11F45E7072B6}"/>
              </a:ext>
            </a:extLst>
          </p:cNvPr>
          <p:cNvSpPr/>
          <p:nvPr/>
        </p:nvSpPr>
        <p:spPr>
          <a:xfrm>
            <a:off x="5260144" y="475743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4B98240-2780-1043-B070-A498D0104E21}"/>
              </a:ext>
            </a:extLst>
          </p:cNvPr>
          <p:cNvSpPr/>
          <p:nvPr/>
        </p:nvSpPr>
        <p:spPr>
          <a:xfrm>
            <a:off x="4888662" y="5144347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8195CFB-88AB-2C4A-BFB1-5FE36C1C8BE6}"/>
              </a:ext>
            </a:extLst>
          </p:cNvPr>
          <p:cNvSpPr/>
          <p:nvPr/>
        </p:nvSpPr>
        <p:spPr>
          <a:xfrm>
            <a:off x="6694016" y="2458892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69BC62-CA6F-204E-9B07-512B63AADBDC}"/>
              </a:ext>
            </a:extLst>
          </p:cNvPr>
          <p:cNvSpPr/>
          <p:nvPr/>
        </p:nvSpPr>
        <p:spPr>
          <a:xfrm>
            <a:off x="6694016" y="284479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77C8530-745D-9D4D-921F-8EB228CF8EEE}"/>
              </a:ext>
            </a:extLst>
          </p:cNvPr>
          <p:cNvSpPr/>
          <p:nvPr/>
        </p:nvSpPr>
        <p:spPr>
          <a:xfrm>
            <a:off x="6694016" y="322460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DB1DF0-7BF5-0246-81CE-2229B3D88EC9}"/>
              </a:ext>
            </a:extLst>
          </p:cNvPr>
          <p:cNvSpPr/>
          <p:nvPr/>
        </p:nvSpPr>
        <p:spPr>
          <a:xfrm>
            <a:off x="6694016" y="360769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E738A3-A1CC-EB43-BE36-0F8EC467975B}"/>
              </a:ext>
            </a:extLst>
          </p:cNvPr>
          <p:cNvSpPr/>
          <p:nvPr/>
        </p:nvSpPr>
        <p:spPr>
          <a:xfrm>
            <a:off x="6694016" y="3989371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B08D24B-05F1-564E-BE63-FEC7A9B991BB}"/>
              </a:ext>
            </a:extLst>
          </p:cNvPr>
          <p:cNvSpPr/>
          <p:nvPr/>
        </p:nvSpPr>
        <p:spPr>
          <a:xfrm>
            <a:off x="6694016" y="436941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A1C0D7D-355F-8A4A-B1B1-125A940A4E81}"/>
              </a:ext>
            </a:extLst>
          </p:cNvPr>
          <p:cNvSpPr/>
          <p:nvPr/>
        </p:nvSpPr>
        <p:spPr>
          <a:xfrm>
            <a:off x="6694016" y="475632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AB1FB2-AB62-824D-87FF-698C85820293}"/>
              </a:ext>
            </a:extLst>
          </p:cNvPr>
          <p:cNvSpPr/>
          <p:nvPr/>
        </p:nvSpPr>
        <p:spPr>
          <a:xfrm>
            <a:off x="6694016" y="514324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5F2D08B-B4EA-CF49-BFB2-2582BEA0A855}"/>
              </a:ext>
            </a:extLst>
          </p:cNvPr>
          <p:cNvSpPr/>
          <p:nvPr/>
        </p:nvSpPr>
        <p:spPr>
          <a:xfrm>
            <a:off x="7074656" y="322690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4DEB6D9-E38A-494E-981E-CFBA36B92D97}"/>
              </a:ext>
            </a:extLst>
          </p:cNvPr>
          <p:cNvSpPr/>
          <p:nvPr/>
        </p:nvSpPr>
        <p:spPr>
          <a:xfrm>
            <a:off x="6303120" y="398851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811486-8558-F748-B5B5-21DB256BA6FA}"/>
              </a:ext>
            </a:extLst>
          </p:cNvPr>
          <p:cNvSpPr/>
          <p:nvPr/>
        </p:nvSpPr>
        <p:spPr>
          <a:xfrm>
            <a:off x="7088948" y="514405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90DFBBD-F7A8-9C40-BB3B-4FA3F21656B7}"/>
              </a:ext>
            </a:extLst>
          </p:cNvPr>
          <p:cNvSpPr/>
          <p:nvPr/>
        </p:nvSpPr>
        <p:spPr>
          <a:xfrm>
            <a:off x="7074222" y="284070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2944AA6-3D63-7747-8FAF-0CB0409D1C8F}"/>
              </a:ext>
            </a:extLst>
          </p:cNvPr>
          <p:cNvSpPr/>
          <p:nvPr/>
        </p:nvSpPr>
        <p:spPr>
          <a:xfrm>
            <a:off x="7084180" y="4753522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B86F8BD-D60A-F448-8081-CE7B952D9836}"/>
              </a:ext>
            </a:extLst>
          </p:cNvPr>
          <p:cNvSpPr/>
          <p:nvPr/>
        </p:nvSpPr>
        <p:spPr>
          <a:xfrm>
            <a:off x="885552" y="1670953"/>
            <a:ext cx="14109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dirty="0">
                <a:latin typeface="Trebuchet MS"/>
              </a:rPr>
              <a:t>BORDE</a:t>
            </a:r>
          </a:p>
          <a:p>
            <a:pPr algn="ctr"/>
            <a:r>
              <a:rPr lang="es-ES_tradnl" dirty="0">
                <a:latin typeface="Trebuchet MS"/>
              </a:rPr>
              <a:t>VERDADERO</a:t>
            </a:r>
            <a:endParaRPr lang="en-CL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709246C-5BB3-9147-B2B1-28C1A23D8889}"/>
              </a:ext>
            </a:extLst>
          </p:cNvPr>
          <p:cNvSpPr/>
          <p:nvPr/>
        </p:nvSpPr>
        <p:spPr>
          <a:xfrm>
            <a:off x="2458662" y="839956"/>
            <a:ext cx="549554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dirty="0">
                <a:latin typeface="Trebuchet MS"/>
              </a:rPr>
              <a:t>NO CUMPLE LOS CRITERIOS</a:t>
            </a:r>
          </a:p>
          <a:p>
            <a:endParaRPr lang="es-ES_tradnl" dirty="0">
              <a:latin typeface="Trebuchet MS"/>
            </a:endParaRPr>
          </a:p>
          <a:p>
            <a:endParaRPr lang="es-ES_tradnl" dirty="0">
              <a:latin typeface="Trebuchet MS"/>
            </a:endParaRPr>
          </a:p>
          <a:p>
            <a:r>
              <a:rPr lang="es-ES_tradnl" dirty="0">
                <a:latin typeface="Trebuchet MS"/>
              </a:rPr>
              <a:t>    MALA                    MALA                  RESPUESTA</a:t>
            </a:r>
          </a:p>
          <a:p>
            <a:r>
              <a:rPr lang="es-ES_tradnl" dirty="0">
                <a:latin typeface="Trebuchet MS"/>
              </a:rPr>
              <a:t>DETECTION          LOCALIZACIÓN          MULTIPLE</a:t>
            </a:r>
            <a:endParaRPr lang="en-CL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0CD0B1-B837-5E4C-8223-BC81735CCD72}"/>
              </a:ext>
            </a:extLst>
          </p:cNvPr>
          <p:cNvSpPr txBox="1"/>
          <p:nvPr/>
        </p:nvSpPr>
        <p:spPr>
          <a:xfrm>
            <a:off x="3098712" y="5710977"/>
            <a:ext cx="4216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A)                                B)                                C)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EDD9AB24-2AF3-D048-9DEA-A1177FEA33D1}"/>
              </a:ext>
            </a:extLst>
          </p:cNvPr>
          <p:cNvSpPr/>
          <p:nvPr/>
        </p:nvSpPr>
        <p:spPr>
          <a:xfrm rot="5400000">
            <a:off x="4986066" y="-1185555"/>
            <a:ext cx="242329" cy="506792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17918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061B7B-C8D4-B148-B449-07576536B0B6}"/>
              </a:ext>
            </a:extLst>
          </p:cNvPr>
          <p:cNvSpPr txBox="1"/>
          <p:nvPr/>
        </p:nvSpPr>
        <p:spPr>
          <a:xfrm>
            <a:off x="348871" y="528065"/>
            <a:ext cx="866900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dirty="0">
                <a:latin typeface="Trebuchet MS" panose="020B0703020202090204" pitchFamily="34" charset="0"/>
              </a:rPr>
              <a:t>Detector de </a:t>
            </a:r>
            <a:r>
              <a:rPr lang="es-ES_tradnl" sz="3600" dirty="0" err="1">
                <a:latin typeface="Trebuchet MS" panose="020B0703020202090204" pitchFamily="34" charset="0"/>
              </a:rPr>
              <a:t>Canny</a:t>
            </a:r>
            <a:endParaRPr lang="es-ES_tradnl" sz="3600" dirty="0">
              <a:latin typeface="Trebuchet MS" panose="020B0703020202090204" pitchFamily="34" charset="0"/>
            </a:endParaRPr>
          </a:p>
          <a:p>
            <a:endParaRPr lang="es-ES_tradnl" sz="3600" dirty="0">
              <a:latin typeface="Trebuchet MS" panose="020B0703020202090204" pitchFamily="34" charset="0"/>
            </a:endParaRPr>
          </a:p>
          <a:p>
            <a:r>
              <a:rPr lang="es-ES_tradnl" sz="2800" dirty="0">
                <a:latin typeface="Trebuchet MS" panose="020B0703020202090204" pitchFamily="34" charset="0"/>
              </a:rPr>
              <a:t>La máscara óptima es muy similar a la derivada de una Gaussiana. </a:t>
            </a:r>
          </a:p>
          <a:p>
            <a:endParaRPr lang="es-ES_tradnl" sz="28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554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2276C3-8059-5D4A-B189-2BDA2A5B1D9D}"/>
              </a:ext>
            </a:extLst>
          </p:cNvPr>
          <p:cNvSpPr txBox="1"/>
          <p:nvPr/>
        </p:nvSpPr>
        <p:spPr>
          <a:xfrm>
            <a:off x="1923684" y="2935014"/>
            <a:ext cx="529664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3200" dirty="0">
                <a:latin typeface="Trebuchet MS"/>
                <a:cs typeface="Trebuchet MS"/>
              </a:rPr>
              <a:t>Detector de Bordes usando</a:t>
            </a:r>
          </a:p>
          <a:p>
            <a:pPr algn="ctr"/>
            <a:r>
              <a:rPr lang="es-ES_tradnl" sz="3200" dirty="0" err="1">
                <a:latin typeface="Trebuchet MS"/>
                <a:cs typeface="Trebuchet MS"/>
              </a:rPr>
              <a:t>Laplacian</a:t>
            </a:r>
            <a:r>
              <a:rPr lang="es-ES_tradnl" sz="3200" dirty="0">
                <a:latin typeface="Trebuchet MS"/>
                <a:cs typeface="Trebuchet MS"/>
              </a:rPr>
              <a:t> of </a:t>
            </a:r>
            <a:r>
              <a:rPr lang="es-ES_tradnl" sz="3200" dirty="0" err="1">
                <a:latin typeface="Trebuchet MS"/>
                <a:cs typeface="Trebuchet MS"/>
              </a:rPr>
              <a:t>Gaussian</a:t>
            </a:r>
            <a:r>
              <a:rPr lang="es-ES_tradnl" sz="3200" dirty="0">
                <a:latin typeface="Trebuchet MS"/>
                <a:cs typeface="Trebuchet MS"/>
              </a:rPr>
              <a:t> (</a:t>
            </a:r>
            <a:r>
              <a:rPr lang="es-ES_tradnl" sz="3200" dirty="0" err="1">
                <a:latin typeface="Trebuchet MS"/>
                <a:cs typeface="Trebuchet MS"/>
              </a:rPr>
              <a:t>LoG</a:t>
            </a:r>
            <a:r>
              <a:rPr lang="es-ES_tradnl" sz="3200" dirty="0">
                <a:latin typeface="Trebuchet MS"/>
                <a:cs typeface="Trebuchet M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27519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509" y="1129038"/>
            <a:ext cx="3826355" cy="1743782"/>
          </a:xfrm>
          <a:prstGeom prst="rect">
            <a:avLst/>
          </a:prstGeom>
        </p:spPr>
      </p:pic>
      <p:pic>
        <p:nvPicPr>
          <p:cNvPr id="6" name="Picture 5" descr="Screen Shot 2015-11-02 at 10.13.1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951" y="3731357"/>
            <a:ext cx="4421103" cy="1669798"/>
          </a:xfrm>
          <a:prstGeom prst="rect">
            <a:avLst/>
          </a:prstGeom>
        </p:spPr>
      </p:pic>
      <p:pic>
        <p:nvPicPr>
          <p:cNvPr id="7" name="Picture 6" descr="Screen Shot 2015-11-02 at 10.12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67" y="3628597"/>
            <a:ext cx="4421103" cy="19687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034" y="5392013"/>
            <a:ext cx="405998" cy="7270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7548" y="5315813"/>
            <a:ext cx="405998" cy="78367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933028" y="1077512"/>
            <a:ext cx="1160147" cy="3304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2254" y="1095173"/>
            <a:ext cx="803599" cy="30033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5167" y="492737"/>
            <a:ext cx="3938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3200">
                <a:latin typeface="Trebuchet MS"/>
                <a:cs typeface="Trebuchet MS"/>
              </a:rPr>
              <a:t>Máscaras Gaussianas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78C159-41BA-4241-95C8-94C7F5CDBE51}"/>
              </a:ext>
            </a:extLst>
          </p:cNvPr>
          <p:cNvSpPr/>
          <p:nvPr/>
        </p:nvSpPr>
        <p:spPr>
          <a:xfrm>
            <a:off x="6664053" y="2127042"/>
            <a:ext cx="14566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FILTRO PASABAJOS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CAAF5B-CAE9-0D45-AB2E-F2286E4D34D9}"/>
              </a:ext>
            </a:extLst>
          </p:cNvPr>
          <p:cNvSpPr/>
          <p:nvPr/>
        </p:nvSpPr>
        <p:spPr>
          <a:xfrm>
            <a:off x="1971184" y="5617023"/>
            <a:ext cx="12314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GRADIENTE EN </a:t>
            </a:r>
          </a:p>
          <a:p>
            <a:r>
              <a:rPr lang="es-ES_tradnl" sz="1200" dirty="0">
                <a:latin typeface="Trebuchet MS" panose="020B0703020202090204" pitchFamily="34" charset="0"/>
              </a:rPr>
              <a:t>DIRECCIÓN x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C918CB-21F2-5047-8573-BE6C6064F131}"/>
              </a:ext>
            </a:extLst>
          </p:cNvPr>
          <p:cNvSpPr/>
          <p:nvPr/>
        </p:nvSpPr>
        <p:spPr>
          <a:xfrm>
            <a:off x="7716403" y="5524690"/>
            <a:ext cx="12314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GRADIENTE EN </a:t>
            </a:r>
          </a:p>
          <a:p>
            <a:r>
              <a:rPr lang="es-ES_tradnl" sz="1200" dirty="0">
                <a:latin typeface="Trebuchet MS" panose="020B0703020202090204" pitchFamily="34" charset="0"/>
              </a:rPr>
              <a:t>DIRECCIÓN y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F19D2652-A55F-684D-96BA-37607E80775A}"/>
              </a:ext>
            </a:extLst>
          </p:cNvPr>
          <p:cNvSpPr/>
          <p:nvPr/>
        </p:nvSpPr>
        <p:spPr>
          <a:xfrm rot="7382954">
            <a:off x="3526042" y="3182533"/>
            <a:ext cx="283780" cy="23911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CC693DC-CB87-404F-ADF0-59FD0B9B4F59}"/>
              </a:ext>
            </a:extLst>
          </p:cNvPr>
          <p:cNvSpPr/>
          <p:nvPr/>
        </p:nvSpPr>
        <p:spPr>
          <a:xfrm rot="14217046" flipH="1">
            <a:off x="5700974" y="3182533"/>
            <a:ext cx="283780" cy="23911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990402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061B7B-C8D4-B148-B449-07576536B0B6}"/>
              </a:ext>
            </a:extLst>
          </p:cNvPr>
          <p:cNvSpPr txBox="1"/>
          <p:nvPr/>
        </p:nvSpPr>
        <p:spPr>
          <a:xfrm>
            <a:off x="348871" y="528065"/>
            <a:ext cx="8669005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dirty="0">
                <a:latin typeface="Trebuchet MS" panose="020B0703020202090204" pitchFamily="34" charset="0"/>
              </a:rPr>
              <a:t>Detector de </a:t>
            </a:r>
            <a:r>
              <a:rPr lang="es-ES_tradnl" sz="3600" dirty="0" err="1">
                <a:latin typeface="Trebuchet MS" panose="020B0703020202090204" pitchFamily="34" charset="0"/>
              </a:rPr>
              <a:t>Canny</a:t>
            </a:r>
            <a:endParaRPr lang="es-ES_tradnl" sz="3600" dirty="0">
              <a:latin typeface="Trebuchet MS" panose="020B0703020202090204" pitchFamily="34" charset="0"/>
            </a:endParaRPr>
          </a:p>
          <a:p>
            <a:endParaRPr lang="es-ES_tradnl" sz="3600" dirty="0">
              <a:latin typeface="Trebuchet MS" panose="020B0703020202090204" pitchFamily="34" charset="0"/>
            </a:endParaRPr>
          </a:p>
          <a:p>
            <a:r>
              <a:rPr lang="es-ES_tradnl" sz="2800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La máscara óptima es muy similar a la derivada de una Gaussiana. </a:t>
            </a:r>
          </a:p>
          <a:p>
            <a:endParaRPr lang="es-ES_tradnl" sz="2800" dirty="0">
              <a:latin typeface="Trebuchet MS" panose="020B0703020202090204" pitchFamily="34" charset="0"/>
            </a:endParaRPr>
          </a:p>
          <a:p>
            <a:r>
              <a:rPr lang="es-ES_tradnl" sz="2800" dirty="0">
                <a:latin typeface="Trebuchet MS" panose="020B0703020202090204" pitchFamily="34" charset="0"/>
              </a:rPr>
              <a:t>La idea es usar esta máscara para encontrar los máximos locales del gradiente de la imagen (NMS). </a:t>
            </a:r>
          </a:p>
          <a:p>
            <a:endParaRPr lang="es-ES_tradnl" sz="2800" dirty="0">
              <a:latin typeface="Trebuchet MS" panose="020B0703020202090204" pitchFamily="34" charset="0"/>
            </a:endParaRPr>
          </a:p>
          <a:p>
            <a:endParaRPr lang="es-ES_tradnl" sz="28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496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1" name="Rectangle 7"/>
          <p:cNvSpPr>
            <a:spLocks noChangeArrowheads="1"/>
          </p:cNvSpPr>
          <p:nvPr/>
        </p:nvSpPr>
        <p:spPr bwMode="auto">
          <a:xfrm rot="-2700000">
            <a:off x="184116" y="4789488"/>
            <a:ext cx="2659062" cy="877887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52232" name="Line 12"/>
          <p:cNvSpPr>
            <a:spLocks noChangeShapeType="1"/>
          </p:cNvSpPr>
          <p:nvPr/>
        </p:nvSpPr>
        <p:spPr bwMode="auto">
          <a:xfrm>
            <a:off x="338103" y="4229100"/>
            <a:ext cx="1714500" cy="17145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22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5338" y="1944688"/>
            <a:ext cx="7772400" cy="4114800"/>
          </a:xfrm>
        </p:spPr>
        <p:txBody>
          <a:bodyPr/>
          <a:lstStyle/>
          <a:p>
            <a:pPr eaLnBrk="1" hangingPunct="1"/>
            <a:r>
              <a:rPr lang="en-US" dirty="0" err="1"/>
              <a:t>Suprime</a:t>
            </a:r>
            <a:r>
              <a:rPr lang="en-US" dirty="0"/>
              <a:t> los </a:t>
            </a:r>
            <a:r>
              <a:rPr lang="en-US" dirty="0" err="1"/>
              <a:t>pixeles</a:t>
            </a:r>
            <a:r>
              <a:rPr lang="en-US" dirty="0"/>
              <a:t> del </a:t>
            </a:r>
            <a:r>
              <a:rPr lang="en-US" dirty="0" err="1"/>
              <a:t>Gradiente</a:t>
            </a:r>
            <a:r>
              <a:rPr lang="en-US" dirty="0"/>
              <a:t> que no son </a:t>
            </a:r>
            <a:r>
              <a:rPr lang="en-US" dirty="0" err="1"/>
              <a:t>máximos</a:t>
            </a:r>
            <a:r>
              <a:rPr lang="en-US" dirty="0"/>
              <a:t> locales</a:t>
            </a:r>
          </a:p>
          <a:p>
            <a:pPr lvl="1" eaLnBrk="1" hangingPunct="1"/>
            <a:endParaRPr lang="en-US" dirty="0">
              <a:ea typeface="ＭＳ Ｐゴシック" charset="-128"/>
            </a:endParaRPr>
          </a:p>
        </p:txBody>
      </p:sp>
      <p:graphicFrame>
        <p:nvGraphicFramePr>
          <p:cNvPr id="52227" name="Object 5"/>
          <p:cNvGraphicFramePr>
            <a:graphicFrameLocks noChangeAspect="1"/>
          </p:cNvGraphicFramePr>
          <p:nvPr/>
        </p:nvGraphicFramePr>
        <p:xfrm>
          <a:off x="3212926" y="3278188"/>
          <a:ext cx="5621338" cy="1474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098800" imgH="812800" progId="Equation.3">
                  <p:embed/>
                </p:oleObj>
              </mc:Choice>
              <mc:Fallback>
                <p:oleObj name="Equation" r:id="rId3" imgW="3098800" imgH="812800" progId="Equation.3">
                  <p:embed/>
                  <p:pic>
                    <p:nvPicPr>
                      <p:cNvPr id="5222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2926" y="3278188"/>
                        <a:ext cx="5621338" cy="14744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35" name="Line 8"/>
          <p:cNvSpPr>
            <a:spLocks noChangeShapeType="1"/>
          </p:cNvSpPr>
          <p:nvPr/>
        </p:nvSpPr>
        <p:spPr bwMode="auto">
          <a:xfrm flipH="1">
            <a:off x="266666" y="3986213"/>
            <a:ext cx="1871662" cy="1871662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2236" name="Oval 9"/>
          <p:cNvSpPr>
            <a:spLocks noChangeArrowheads="1"/>
          </p:cNvSpPr>
          <p:nvPr/>
        </p:nvSpPr>
        <p:spPr bwMode="auto">
          <a:xfrm>
            <a:off x="1066766" y="4943475"/>
            <a:ext cx="114300" cy="100013"/>
          </a:xfrm>
          <a:prstGeom prst="ellipse">
            <a:avLst/>
          </a:prstGeom>
          <a:solidFill>
            <a:srgbClr val="FF1D1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52237" name="Oval 10"/>
          <p:cNvSpPr>
            <a:spLocks noChangeArrowheads="1"/>
          </p:cNvSpPr>
          <p:nvPr/>
        </p:nvSpPr>
        <p:spPr bwMode="auto">
          <a:xfrm>
            <a:off x="1447766" y="5338763"/>
            <a:ext cx="114300" cy="100012"/>
          </a:xfrm>
          <a:prstGeom prst="ellipse">
            <a:avLst/>
          </a:prstGeom>
          <a:solidFill>
            <a:srgbClr val="FF1D1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52238" name="Oval 11"/>
          <p:cNvSpPr>
            <a:spLocks noChangeArrowheads="1"/>
          </p:cNvSpPr>
          <p:nvPr/>
        </p:nvSpPr>
        <p:spPr bwMode="auto">
          <a:xfrm>
            <a:off x="642903" y="4533900"/>
            <a:ext cx="114300" cy="100013"/>
          </a:xfrm>
          <a:prstGeom prst="ellipse">
            <a:avLst/>
          </a:prstGeom>
          <a:solidFill>
            <a:srgbClr val="FF1D1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aphicFrame>
        <p:nvGraphicFramePr>
          <p:cNvPr id="52228" name="Object 13"/>
          <p:cNvGraphicFramePr>
            <a:graphicFrameLocks noChangeAspect="1"/>
          </p:cNvGraphicFramePr>
          <p:nvPr/>
        </p:nvGraphicFramePr>
        <p:xfrm>
          <a:off x="565116" y="4073525"/>
          <a:ext cx="8382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19040" imgH="215640" progId="Equation.3">
                  <p:embed/>
                </p:oleObj>
              </mc:Choice>
              <mc:Fallback>
                <p:oleObj name="Equation" r:id="rId5" imgW="419040" imgH="215640" progId="Equation.3">
                  <p:embed/>
                  <p:pic>
                    <p:nvPicPr>
                      <p:cNvPr id="52228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16" y="4073525"/>
                        <a:ext cx="8382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9" name="Object 14"/>
          <p:cNvGraphicFramePr>
            <a:graphicFrameLocks noChangeAspect="1"/>
          </p:cNvGraphicFramePr>
          <p:nvPr/>
        </p:nvGraphicFramePr>
        <p:xfrm>
          <a:off x="1281078" y="4697413"/>
          <a:ext cx="7112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55320" imgH="215640" progId="Equation.3">
                  <p:embed/>
                </p:oleObj>
              </mc:Choice>
              <mc:Fallback>
                <p:oleObj name="Equation" r:id="rId7" imgW="355320" imgH="215640" progId="Equation.3">
                  <p:embed/>
                  <p:pic>
                    <p:nvPicPr>
                      <p:cNvPr id="52229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1078" y="4697413"/>
                        <a:ext cx="7112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0" name="Object 15"/>
          <p:cNvGraphicFramePr>
            <a:graphicFrameLocks noChangeAspect="1"/>
          </p:cNvGraphicFramePr>
          <p:nvPr/>
        </p:nvGraphicFramePr>
        <p:xfrm>
          <a:off x="1731928" y="5264150"/>
          <a:ext cx="9144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57200" imgH="215640" progId="Equation.3">
                  <p:embed/>
                </p:oleObj>
              </mc:Choice>
              <mc:Fallback>
                <p:oleObj name="Equation" r:id="rId9" imgW="457200" imgH="215640" progId="Equation.3">
                  <p:embed/>
                  <p:pic>
                    <p:nvPicPr>
                      <p:cNvPr id="5223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1928" y="5264150"/>
                        <a:ext cx="9144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Straight Arrow Connector 14"/>
          <p:cNvCxnSpPr/>
          <p:nvPr/>
        </p:nvCxnSpPr>
        <p:spPr bwMode="auto">
          <a:xfrm flipH="1" flipV="1">
            <a:off x="423289" y="4311975"/>
            <a:ext cx="1771577" cy="178750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1D17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072"/>
            <a:ext cx="7772400" cy="1143000"/>
          </a:xfrm>
        </p:spPr>
        <p:txBody>
          <a:bodyPr/>
          <a:lstStyle/>
          <a:p>
            <a:pPr algn="l" eaLnBrk="1" hangingPunct="1"/>
            <a:r>
              <a:rPr lang="en-US" dirty="0"/>
              <a:t>  Detector Canny - NMS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BA9A00-021F-DA43-85EA-218F31E06F57}"/>
              </a:ext>
            </a:extLst>
          </p:cNvPr>
          <p:cNvSpPr/>
          <p:nvPr/>
        </p:nvSpPr>
        <p:spPr>
          <a:xfrm>
            <a:off x="263146" y="1082809"/>
            <a:ext cx="2874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(non-maximum suppression)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A8DD3F-5649-D888-E093-1BB174D3A70D}"/>
              </a:ext>
            </a:extLst>
          </p:cNvPr>
          <p:cNvSpPr txBox="1"/>
          <p:nvPr/>
        </p:nvSpPr>
        <p:spPr>
          <a:xfrm>
            <a:off x="1844530" y="3635024"/>
            <a:ext cx="742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borde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609C6A-093E-3B13-B26E-BF3EBDC950A8}"/>
              </a:ext>
            </a:extLst>
          </p:cNvPr>
          <p:cNvSpPr txBox="1"/>
          <p:nvPr/>
        </p:nvSpPr>
        <p:spPr>
          <a:xfrm>
            <a:off x="2106758" y="6040872"/>
            <a:ext cx="1079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gradiente</a:t>
            </a:r>
          </a:p>
        </p:txBody>
      </p:sp>
    </p:spTree>
    <p:extLst>
      <p:ext uri="{BB962C8B-B14F-4D97-AF65-F5344CB8AC3E}">
        <p14:creationId xmlns:p14="http://schemas.microsoft.com/office/powerpoint/2010/main" val="284362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274" name="Object 3"/>
          <p:cNvGraphicFramePr>
            <a:graphicFrameLocks noChangeAspect="1"/>
          </p:cNvGraphicFramePr>
          <p:nvPr/>
        </p:nvGraphicFramePr>
        <p:xfrm>
          <a:off x="7934325" y="419735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6720" imgH="177480" progId="Equation.3">
                  <p:embed/>
                </p:oleObj>
              </mc:Choice>
              <mc:Fallback>
                <p:oleObj name="Equation" r:id="rId3" imgW="126720" imgH="177480" progId="Equation.3">
                  <p:embed/>
                  <p:pic>
                    <p:nvPicPr>
                      <p:cNvPr id="5427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4325" y="419735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81" name="Line 4"/>
          <p:cNvSpPr>
            <a:spLocks noChangeShapeType="1"/>
          </p:cNvSpPr>
          <p:nvPr/>
        </p:nvSpPr>
        <p:spPr bwMode="auto">
          <a:xfrm>
            <a:off x="5472113" y="2914650"/>
            <a:ext cx="0" cy="2728913"/>
          </a:xfrm>
          <a:prstGeom prst="line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4282" name="Line 5"/>
          <p:cNvSpPr>
            <a:spLocks noChangeShapeType="1"/>
          </p:cNvSpPr>
          <p:nvPr/>
        </p:nvSpPr>
        <p:spPr bwMode="auto">
          <a:xfrm>
            <a:off x="6610350" y="2909888"/>
            <a:ext cx="0" cy="2728912"/>
          </a:xfrm>
          <a:prstGeom prst="line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4283" name="Line 6"/>
          <p:cNvSpPr>
            <a:spLocks noChangeShapeType="1"/>
          </p:cNvSpPr>
          <p:nvPr/>
        </p:nvSpPr>
        <p:spPr bwMode="auto">
          <a:xfrm>
            <a:off x="4572000" y="3843338"/>
            <a:ext cx="3100388" cy="0"/>
          </a:xfrm>
          <a:prstGeom prst="line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4284" name="Line 7"/>
          <p:cNvSpPr>
            <a:spLocks noChangeShapeType="1"/>
          </p:cNvSpPr>
          <p:nvPr/>
        </p:nvSpPr>
        <p:spPr bwMode="auto">
          <a:xfrm>
            <a:off x="4567238" y="4852988"/>
            <a:ext cx="3100387" cy="0"/>
          </a:xfrm>
          <a:prstGeom prst="line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4285" name="Oval 8"/>
          <p:cNvSpPr>
            <a:spLocks noChangeArrowheads="1"/>
          </p:cNvSpPr>
          <p:nvPr/>
        </p:nvSpPr>
        <p:spPr bwMode="auto">
          <a:xfrm>
            <a:off x="5900738" y="4271963"/>
            <a:ext cx="242887" cy="228600"/>
          </a:xfrm>
          <a:prstGeom prst="ellipse">
            <a:avLst/>
          </a:prstGeom>
          <a:solidFill>
            <a:srgbClr val="FF1D1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54286" name="Line 9"/>
          <p:cNvSpPr>
            <a:spLocks noChangeShapeType="1"/>
          </p:cNvSpPr>
          <p:nvPr/>
        </p:nvSpPr>
        <p:spPr bwMode="auto">
          <a:xfrm>
            <a:off x="4414838" y="4400550"/>
            <a:ext cx="3386137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4287" name="Line 10"/>
          <p:cNvSpPr>
            <a:spLocks noChangeShapeType="1"/>
          </p:cNvSpPr>
          <p:nvPr/>
        </p:nvSpPr>
        <p:spPr bwMode="auto">
          <a:xfrm>
            <a:off x="6029325" y="2886075"/>
            <a:ext cx="0" cy="284321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4288" name="Line 11"/>
          <p:cNvSpPr>
            <a:spLocks noChangeShapeType="1"/>
          </p:cNvSpPr>
          <p:nvPr/>
        </p:nvSpPr>
        <p:spPr bwMode="auto">
          <a:xfrm flipH="1">
            <a:off x="4586288" y="3043238"/>
            <a:ext cx="2928937" cy="26289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4289" name="Line 12"/>
          <p:cNvSpPr>
            <a:spLocks noChangeShapeType="1"/>
          </p:cNvSpPr>
          <p:nvPr/>
        </p:nvSpPr>
        <p:spPr bwMode="auto">
          <a:xfrm>
            <a:off x="4600575" y="3057525"/>
            <a:ext cx="2928938" cy="26860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graphicFrame>
        <p:nvGraphicFramePr>
          <p:cNvPr id="54275" name="Object 13"/>
          <p:cNvGraphicFramePr>
            <a:graphicFrameLocks noChangeAspect="1"/>
          </p:cNvGraphicFramePr>
          <p:nvPr/>
        </p:nvGraphicFramePr>
        <p:xfrm>
          <a:off x="7639050" y="2833688"/>
          <a:ext cx="1778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8560" imgH="164880" progId="Equation.3">
                  <p:embed/>
                </p:oleObj>
              </mc:Choice>
              <mc:Fallback>
                <p:oleObj name="Equation" r:id="rId5" imgW="88560" imgH="164880" progId="Equation.3">
                  <p:embed/>
                  <p:pic>
                    <p:nvPicPr>
                      <p:cNvPr id="5427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9050" y="2833688"/>
                        <a:ext cx="1778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6" name="Object 14"/>
          <p:cNvGraphicFramePr>
            <a:graphicFrameLocks noChangeAspect="1"/>
          </p:cNvGraphicFramePr>
          <p:nvPr/>
        </p:nvGraphicFramePr>
        <p:xfrm>
          <a:off x="5900738" y="2433638"/>
          <a:ext cx="2540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6720" imgH="164880" progId="Equation.3">
                  <p:embed/>
                </p:oleObj>
              </mc:Choice>
              <mc:Fallback>
                <p:oleObj name="Equation" r:id="rId7" imgW="126720" imgH="164880" progId="Equation.3">
                  <p:embed/>
                  <p:pic>
                    <p:nvPicPr>
                      <p:cNvPr id="54276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0738" y="2433638"/>
                        <a:ext cx="2540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7" name="Object 15"/>
          <p:cNvGraphicFramePr>
            <a:graphicFrameLocks noChangeAspect="1"/>
          </p:cNvGraphicFramePr>
          <p:nvPr/>
        </p:nvGraphicFramePr>
        <p:xfrm>
          <a:off x="4313238" y="2735263"/>
          <a:ext cx="2286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14120" imgH="177480" progId="Equation.3">
                  <p:embed/>
                </p:oleObj>
              </mc:Choice>
              <mc:Fallback>
                <p:oleObj name="Equation" r:id="rId9" imgW="114120" imgH="177480" progId="Equation.3">
                  <p:embed/>
                  <p:pic>
                    <p:nvPicPr>
                      <p:cNvPr id="54277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3238" y="2735263"/>
                        <a:ext cx="2286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8" name="Object 16"/>
          <p:cNvGraphicFramePr>
            <a:graphicFrameLocks noChangeAspect="1"/>
          </p:cNvGraphicFramePr>
          <p:nvPr/>
        </p:nvGraphicFramePr>
        <p:xfrm>
          <a:off x="547688" y="3824288"/>
          <a:ext cx="353060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765080" imgH="888840" progId="Equation.3">
                  <p:embed/>
                </p:oleObj>
              </mc:Choice>
              <mc:Fallback>
                <p:oleObj name="Equation" r:id="rId11" imgW="1765080" imgH="888840" progId="Equation.3">
                  <p:embed/>
                  <p:pic>
                    <p:nvPicPr>
                      <p:cNvPr id="54278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688" y="3824288"/>
                        <a:ext cx="3530600" cy="177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90" name="Line 18"/>
          <p:cNvSpPr>
            <a:spLocks noChangeShapeType="1"/>
          </p:cNvSpPr>
          <p:nvPr/>
        </p:nvSpPr>
        <p:spPr bwMode="auto">
          <a:xfrm flipH="1">
            <a:off x="4243388" y="3600450"/>
            <a:ext cx="3686175" cy="16002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4291" name="Line 20"/>
          <p:cNvSpPr>
            <a:spLocks noChangeShapeType="1"/>
          </p:cNvSpPr>
          <p:nvPr/>
        </p:nvSpPr>
        <p:spPr bwMode="auto">
          <a:xfrm>
            <a:off x="4171950" y="3657600"/>
            <a:ext cx="3914775" cy="158591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graphicFrame>
        <p:nvGraphicFramePr>
          <p:cNvPr id="54279" name="Object 22"/>
          <p:cNvGraphicFramePr>
            <a:graphicFrameLocks noChangeAspect="1"/>
          </p:cNvGraphicFramePr>
          <p:nvPr/>
        </p:nvGraphicFramePr>
        <p:xfrm>
          <a:off x="949325" y="2265363"/>
          <a:ext cx="13462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72840" imgH="457200" progId="Equation.3">
                  <p:embed/>
                </p:oleObj>
              </mc:Choice>
              <mc:Fallback>
                <p:oleObj name="Equation" r:id="rId13" imgW="672840" imgH="457200" progId="Equation.3">
                  <p:embed/>
                  <p:pic>
                    <p:nvPicPr>
                      <p:cNvPr id="54279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9325" y="2265363"/>
                        <a:ext cx="13462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072"/>
            <a:ext cx="7772400" cy="1143000"/>
          </a:xfrm>
        </p:spPr>
        <p:txBody>
          <a:bodyPr/>
          <a:lstStyle/>
          <a:p>
            <a:pPr algn="l" eaLnBrk="1" hangingPunct="1"/>
            <a:r>
              <a:rPr lang="en-US" dirty="0"/>
              <a:t>  Canny Edge Detector - NMS</a:t>
            </a:r>
          </a:p>
        </p:txBody>
      </p:sp>
    </p:spTree>
    <p:extLst>
      <p:ext uri="{BB962C8B-B14F-4D97-AF65-F5344CB8AC3E}">
        <p14:creationId xmlns:p14="http://schemas.microsoft.com/office/powerpoint/2010/main" val="2781428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6" name="Picture 20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4038" y="1525618"/>
            <a:ext cx="3592512" cy="240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6322" name="Object 25"/>
          <p:cNvGraphicFramePr>
            <a:graphicFrameLocks noChangeAspect="1"/>
          </p:cNvGraphicFramePr>
          <p:nvPr/>
        </p:nvGraphicFramePr>
        <p:xfrm>
          <a:off x="536506" y="972090"/>
          <a:ext cx="1930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65200" imgH="304800" progId="Equation.3">
                  <p:embed/>
                </p:oleObj>
              </mc:Choice>
              <mc:Fallback>
                <p:oleObj name="Equation" r:id="rId4" imgW="965200" imgH="304800" progId="Equation.3">
                  <p:embed/>
                  <p:pic>
                    <p:nvPicPr>
                      <p:cNvPr id="56322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506" y="972090"/>
                        <a:ext cx="19304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3" name="Object 27"/>
          <p:cNvGraphicFramePr>
            <a:graphicFrameLocks noChangeAspect="1"/>
          </p:cNvGraphicFramePr>
          <p:nvPr/>
        </p:nvGraphicFramePr>
        <p:xfrm>
          <a:off x="5105238" y="1030012"/>
          <a:ext cx="4064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3040" imgH="164880" progId="Equation.3">
                  <p:embed/>
                </p:oleObj>
              </mc:Choice>
              <mc:Fallback>
                <p:oleObj name="Equation" r:id="rId6" imgW="203040" imgH="164880" progId="Equation.3">
                  <p:embed/>
                  <p:pic>
                    <p:nvPicPr>
                      <p:cNvPr id="56323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238" y="1030012"/>
                        <a:ext cx="4064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6327" name="Picture 29"/>
          <p:cNvPicPr>
            <a:picLocks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119688" y="1502610"/>
            <a:ext cx="3592512" cy="240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68D5D6AC-6BAE-1246-9E22-10A7E2F942B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072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/>
              <a:t>  Detector Canny - NMS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28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6" name="Picture 20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4038" y="1525618"/>
            <a:ext cx="3592512" cy="240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6322" name="Object 25"/>
          <p:cNvGraphicFramePr>
            <a:graphicFrameLocks noChangeAspect="1"/>
          </p:cNvGraphicFramePr>
          <p:nvPr/>
        </p:nvGraphicFramePr>
        <p:xfrm>
          <a:off x="536506" y="972090"/>
          <a:ext cx="1930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65200" imgH="304800" progId="Equation.3">
                  <p:embed/>
                </p:oleObj>
              </mc:Choice>
              <mc:Fallback>
                <p:oleObj name="Equation" r:id="rId4" imgW="965200" imgH="304800" progId="Equation.3">
                  <p:embed/>
                  <p:pic>
                    <p:nvPicPr>
                      <p:cNvPr id="56322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506" y="972090"/>
                        <a:ext cx="19304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3" name="Object 27"/>
          <p:cNvGraphicFramePr>
            <a:graphicFrameLocks noChangeAspect="1"/>
          </p:cNvGraphicFramePr>
          <p:nvPr/>
        </p:nvGraphicFramePr>
        <p:xfrm>
          <a:off x="5105238" y="1030012"/>
          <a:ext cx="4064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3040" imgH="164880" progId="Equation.3">
                  <p:embed/>
                </p:oleObj>
              </mc:Choice>
              <mc:Fallback>
                <p:oleObj name="Equation" r:id="rId6" imgW="203040" imgH="164880" progId="Equation.3">
                  <p:embed/>
                  <p:pic>
                    <p:nvPicPr>
                      <p:cNvPr id="56323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238" y="1030012"/>
                        <a:ext cx="4064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4" name="Object 28"/>
          <p:cNvGraphicFramePr>
            <a:graphicFrameLocks noChangeAspect="1"/>
          </p:cNvGraphicFramePr>
          <p:nvPr/>
        </p:nvGraphicFramePr>
        <p:xfrm>
          <a:off x="5096478" y="4022471"/>
          <a:ext cx="2565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82680" imgH="177480" progId="Equation.3">
                  <p:embed/>
                </p:oleObj>
              </mc:Choice>
              <mc:Fallback>
                <p:oleObj name="Equation" r:id="rId8" imgW="1282680" imgH="177480" progId="Equation.3">
                  <p:embed/>
                  <p:pic>
                    <p:nvPicPr>
                      <p:cNvPr id="56324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6478" y="4022471"/>
                        <a:ext cx="2565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6327" name="Picture 29"/>
          <p:cNvPicPr>
            <a:picLocks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119688" y="1502610"/>
            <a:ext cx="3592512" cy="240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8" name="Picture 30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129213" y="4371613"/>
            <a:ext cx="3602037" cy="2401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1" name="Object 2"/>
          <p:cNvGraphicFramePr>
            <a:graphicFrameLocks noChangeAspect="1"/>
          </p:cNvGraphicFramePr>
          <p:nvPr/>
        </p:nvGraphicFramePr>
        <p:xfrm>
          <a:off x="575391" y="3917315"/>
          <a:ext cx="26924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346200" imgH="241300" progId="Equation.3">
                  <p:embed/>
                </p:oleObj>
              </mc:Choice>
              <mc:Fallback>
                <p:oleObj name="Equation" r:id="rId12" imgW="1346200" imgH="241300" progId="Equation.3">
                  <p:embed/>
                  <p:pic>
                    <p:nvPicPr>
                      <p:cNvPr id="11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391" y="3917315"/>
                        <a:ext cx="26924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0"/>
          <p:cNvPicPr>
            <a:picLocks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532670" y="4339640"/>
            <a:ext cx="3592512" cy="240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68D5D6AC-6BAE-1246-9E22-10A7E2F942B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072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/>
              <a:t>  Detector Canny - NMS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312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061B7B-C8D4-B148-B449-07576536B0B6}"/>
              </a:ext>
            </a:extLst>
          </p:cNvPr>
          <p:cNvSpPr txBox="1"/>
          <p:nvPr/>
        </p:nvSpPr>
        <p:spPr>
          <a:xfrm>
            <a:off x="348871" y="528065"/>
            <a:ext cx="8669005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dirty="0">
                <a:latin typeface="Trebuchet MS" panose="020B0703020202090204" pitchFamily="34" charset="0"/>
              </a:rPr>
              <a:t>Detector de </a:t>
            </a:r>
            <a:r>
              <a:rPr lang="es-ES_tradnl" sz="3600" dirty="0" err="1">
                <a:latin typeface="Trebuchet MS" panose="020B0703020202090204" pitchFamily="34" charset="0"/>
              </a:rPr>
              <a:t>Canny</a:t>
            </a:r>
            <a:endParaRPr lang="es-ES_tradnl" sz="3600" dirty="0">
              <a:latin typeface="Trebuchet MS" panose="020B0703020202090204" pitchFamily="34" charset="0"/>
            </a:endParaRPr>
          </a:p>
          <a:p>
            <a:endParaRPr lang="es-ES_tradnl" sz="3600" dirty="0">
              <a:latin typeface="Trebuchet MS" panose="020B0703020202090204" pitchFamily="34" charset="0"/>
            </a:endParaRPr>
          </a:p>
          <a:p>
            <a:r>
              <a:rPr lang="es-ES_tradnl" sz="2800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La máscara óptima es muy similar a la derivada de una Gaussiana. </a:t>
            </a:r>
          </a:p>
          <a:p>
            <a:endParaRPr lang="es-ES_tradnl" sz="2800" dirty="0">
              <a:solidFill>
                <a:schemeClr val="bg1">
                  <a:lumMod val="50000"/>
                </a:schemeClr>
              </a:solidFill>
              <a:latin typeface="Trebuchet MS" panose="020B0703020202090204" pitchFamily="34" charset="0"/>
            </a:endParaRPr>
          </a:p>
          <a:p>
            <a:r>
              <a:rPr lang="es-ES_tradnl" sz="2800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La idea es usar esta máscara para encontrar los máximos locales del gradiente de la imagen (NMS). </a:t>
            </a:r>
          </a:p>
          <a:p>
            <a:endParaRPr lang="es-ES_tradnl" sz="2800" dirty="0">
              <a:latin typeface="Trebuchet MS" panose="020B0703020202090204" pitchFamily="34" charset="0"/>
            </a:endParaRPr>
          </a:p>
          <a:p>
            <a:r>
              <a:rPr lang="es-ES_tradnl" sz="2800" dirty="0">
                <a:latin typeface="Trebuchet MS" panose="020B0703020202090204" pitchFamily="34" charset="0"/>
              </a:rPr>
              <a:t>La implementación práctica utiliza el umbral adaptativo del gradiente (para detectar los bordes fuertes y débiles) con histéresis (los bordes débiles se detectan sólo si están conectados a los bordes fuertes)</a:t>
            </a:r>
          </a:p>
          <a:p>
            <a:endParaRPr lang="es-ES_tradnl" sz="28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021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841367" y="5265557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Hysteresis </a:t>
            </a:r>
            <a:r>
              <a:rPr lang="en-US" dirty="0" err="1"/>
              <a:t>Thresholding</a:t>
            </a:r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5072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Detector Canny - </a:t>
            </a:r>
            <a:r>
              <a:rPr lang="en-US" dirty="0" err="1"/>
              <a:t>Histéresis</a:t>
            </a:r>
            <a:endParaRPr lang="en-US" dirty="0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809295" y="2081049"/>
            <a:ext cx="0" cy="29008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72964" y="4682359"/>
            <a:ext cx="82453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72812" y="2711669"/>
            <a:ext cx="82401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14853" y="3641834"/>
            <a:ext cx="826113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 9"/>
          <p:cNvSpPr/>
          <p:nvPr/>
        </p:nvSpPr>
        <p:spPr>
          <a:xfrm>
            <a:off x="1455681" y="1885551"/>
            <a:ext cx="4619296" cy="2418436"/>
          </a:xfrm>
          <a:custGeom>
            <a:avLst/>
            <a:gdLst>
              <a:gd name="connsiteX0" fmla="*/ 0 w 4619296"/>
              <a:gd name="connsiteY0" fmla="*/ 163967 h 2418436"/>
              <a:gd name="connsiteX1" fmla="*/ 15765 w 4619296"/>
              <a:gd name="connsiteY1" fmla="*/ 227029 h 2418436"/>
              <a:gd name="connsiteX2" fmla="*/ 63062 w 4619296"/>
              <a:gd name="connsiteY2" fmla="*/ 242795 h 2418436"/>
              <a:gd name="connsiteX3" fmla="*/ 94593 w 4619296"/>
              <a:gd name="connsiteY3" fmla="*/ 337388 h 2418436"/>
              <a:gd name="connsiteX4" fmla="*/ 126124 w 4619296"/>
              <a:gd name="connsiteY4" fmla="*/ 447746 h 2418436"/>
              <a:gd name="connsiteX5" fmla="*/ 141890 w 4619296"/>
              <a:gd name="connsiteY5" fmla="*/ 495043 h 2418436"/>
              <a:gd name="connsiteX6" fmla="*/ 189186 w 4619296"/>
              <a:gd name="connsiteY6" fmla="*/ 510808 h 2418436"/>
              <a:gd name="connsiteX7" fmla="*/ 268014 w 4619296"/>
              <a:gd name="connsiteY7" fmla="*/ 652698 h 2418436"/>
              <a:gd name="connsiteX8" fmla="*/ 315310 w 4619296"/>
              <a:gd name="connsiteY8" fmla="*/ 684229 h 2418436"/>
              <a:gd name="connsiteX9" fmla="*/ 378372 w 4619296"/>
              <a:gd name="connsiteY9" fmla="*/ 873415 h 2418436"/>
              <a:gd name="connsiteX10" fmla="*/ 409903 w 4619296"/>
              <a:gd name="connsiteY10" fmla="*/ 968008 h 2418436"/>
              <a:gd name="connsiteX11" fmla="*/ 441434 w 4619296"/>
              <a:gd name="connsiteY11" fmla="*/ 1109898 h 2418436"/>
              <a:gd name="connsiteX12" fmla="*/ 472965 w 4619296"/>
              <a:gd name="connsiteY12" fmla="*/ 1157195 h 2418436"/>
              <a:gd name="connsiteX13" fmla="*/ 520262 w 4619296"/>
              <a:gd name="connsiteY13" fmla="*/ 1172960 h 2418436"/>
              <a:gd name="connsiteX14" fmla="*/ 551793 w 4619296"/>
              <a:gd name="connsiteY14" fmla="*/ 1220257 h 2418436"/>
              <a:gd name="connsiteX15" fmla="*/ 662152 w 4619296"/>
              <a:gd name="connsiteY15" fmla="*/ 1251788 h 2418436"/>
              <a:gd name="connsiteX16" fmla="*/ 835572 w 4619296"/>
              <a:gd name="connsiteY16" fmla="*/ 1220257 h 2418436"/>
              <a:gd name="connsiteX17" fmla="*/ 882869 w 4619296"/>
              <a:gd name="connsiteY17" fmla="*/ 1172960 h 2418436"/>
              <a:gd name="connsiteX18" fmla="*/ 977462 w 4619296"/>
              <a:gd name="connsiteY18" fmla="*/ 1125664 h 2418436"/>
              <a:gd name="connsiteX19" fmla="*/ 1040524 w 4619296"/>
              <a:gd name="connsiteY19" fmla="*/ 999539 h 2418436"/>
              <a:gd name="connsiteX20" fmla="*/ 1150883 w 4619296"/>
              <a:gd name="connsiteY20" fmla="*/ 857650 h 2418436"/>
              <a:gd name="connsiteX21" fmla="*/ 1198179 w 4619296"/>
              <a:gd name="connsiteY21" fmla="*/ 826119 h 2418436"/>
              <a:gd name="connsiteX22" fmla="*/ 1261241 w 4619296"/>
              <a:gd name="connsiteY22" fmla="*/ 636932 h 2418436"/>
              <a:gd name="connsiteX23" fmla="*/ 1277007 w 4619296"/>
              <a:gd name="connsiteY23" fmla="*/ 589636 h 2418436"/>
              <a:gd name="connsiteX24" fmla="*/ 1308538 w 4619296"/>
              <a:gd name="connsiteY24" fmla="*/ 542339 h 2418436"/>
              <a:gd name="connsiteX25" fmla="*/ 1387365 w 4619296"/>
              <a:gd name="connsiteY25" fmla="*/ 431981 h 2418436"/>
              <a:gd name="connsiteX26" fmla="*/ 1497724 w 4619296"/>
              <a:gd name="connsiteY26" fmla="*/ 400450 h 2418436"/>
              <a:gd name="connsiteX27" fmla="*/ 1592317 w 4619296"/>
              <a:gd name="connsiteY27" fmla="*/ 368919 h 2418436"/>
              <a:gd name="connsiteX28" fmla="*/ 1639614 w 4619296"/>
              <a:gd name="connsiteY28" fmla="*/ 337388 h 2418436"/>
              <a:gd name="connsiteX29" fmla="*/ 1734207 w 4619296"/>
              <a:gd name="connsiteY29" fmla="*/ 305857 h 2418436"/>
              <a:gd name="connsiteX30" fmla="*/ 1844565 w 4619296"/>
              <a:gd name="connsiteY30" fmla="*/ 179732 h 2418436"/>
              <a:gd name="connsiteX31" fmla="*/ 1939158 w 4619296"/>
              <a:gd name="connsiteY31" fmla="*/ 116670 h 2418436"/>
              <a:gd name="connsiteX32" fmla="*/ 1954924 w 4619296"/>
              <a:gd name="connsiteY32" fmla="*/ 69374 h 2418436"/>
              <a:gd name="connsiteX33" fmla="*/ 2270234 w 4619296"/>
              <a:gd name="connsiteY33" fmla="*/ 37843 h 2418436"/>
              <a:gd name="connsiteX34" fmla="*/ 2317531 w 4619296"/>
              <a:gd name="connsiteY34" fmla="*/ 69374 h 2418436"/>
              <a:gd name="connsiteX35" fmla="*/ 2333296 w 4619296"/>
              <a:gd name="connsiteY35" fmla="*/ 116670 h 2418436"/>
              <a:gd name="connsiteX36" fmla="*/ 2380593 w 4619296"/>
              <a:gd name="connsiteY36" fmla="*/ 132436 h 2418436"/>
              <a:gd name="connsiteX37" fmla="*/ 2490952 w 4619296"/>
              <a:gd name="connsiteY37" fmla="*/ 195498 h 2418436"/>
              <a:gd name="connsiteX38" fmla="*/ 2538248 w 4619296"/>
              <a:gd name="connsiteY38" fmla="*/ 290091 h 2418436"/>
              <a:gd name="connsiteX39" fmla="*/ 2569779 w 4619296"/>
              <a:gd name="connsiteY39" fmla="*/ 353153 h 2418436"/>
              <a:gd name="connsiteX40" fmla="*/ 2617076 w 4619296"/>
              <a:gd name="connsiteY40" fmla="*/ 384684 h 2418436"/>
              <a:gd name="connsiteX41" fmla="*/ 2664372 w 4619296"/>
              <a:gd name="connsiteY41" fmla="*/ 526574 h 2418436"/>
              <a:gd name="connsiteX42" fmla="*/ 2680138 w 4619296"/>
              <a:gd name="connsiteY42" fmla="*/ 573870 h 2418436"/>
              <a:gd name="connsiteX43" fmla="*/ 2743200 w 4619296"/>
              <a:gd name="connsiteY43" fmla="*/ 668464 h 2418436"/>
              <a:gd name="connsiteX44" fmla="*/ 2774731 w 4619296"/>
              <a:gd name="connsiteY44" fmla="*/ 715760 h 2418436"/>
              <a:gd name="connsiteX45" fmla="*/ 2822027 w 4619296"/>
              <a:gd name="connsiteY45" fmla="*/ 826119 h 2418436"/>
              <a:gd name="connsiteX46" fmla="*/ 2869324 w 4619296"/>
              <a:gd name="connsiteY46" fmla="*/ 920712 h 2418436"/>
              <a:gd name="connsiteX47" fmla="*/ 2916621 w 4619296"/>
              <a:gd name="connsiteY47" fmla="*/ 1031070 h 2418436"/>
              <a:gd name="connsiteX48" fmla="*/ 3011214 w 4619296"/>
              <a:gd name="connsiteY48" fmla="*/ 1094132 h 2418436"/>
              <a:gd name="connsiteX49" fmla="*/ 3090041 w 4619296"/>
              <a:gd name="connsiteY49" fmla="*/ 1172960 h 2418436"/>
              <a:gd name="connsiteX50" fmla="*/ 3121572 w 4619296"/>
              <a:gd name="connsiteY50" fmla="*/ 1346381 h 2418436"/>
              <a:gd name="connsiteX51" fmla="*/ 3137338 w 4619296"/>
              <a:gd name="connsiteY51" fmla="*/ 1393677 h 2418436"/>
              <a:gd name="connsiteX52" fmla="*/ 3184634 w 4619296"/>
              <a:gd name="connsiteY52" fmla="*/ 1425208 h 2418436"/>
              <a:gd name="connsiteX53" fmla="*/ 3279227 w 4619296"/>
              <a:gd name="connsiteY53" fmla="*/ 1488270 h 2418436"/>
              <a:gd name="connsiteX54" fmla="*/ 3326524 w 4619296"/>
              <a:gd name="connsiteY54" fmla="*/ 1535567 h 2418436"/>
              <a:gd name="connsiteX55" fmla="*/ 3436883 w 4619296"/>
              <a:gd name="connsiteY55" fmla="*/ 1772050 h 2418436"/>
              <a:gd name="connsiteX56" fmla="*/ 3499945 w 4619296"/>
              <a:gd name="connsiteY56" fmla="*/ 1866643 h 2418436"/>
              <a:gd name="connsiteX57" fmla="*/ 3515710 w 4619296"/>
              <a:gd name="connsiteY57" fmla="*/ 1929705 h 2418436"/>
              <a:gd name="connsiteX58" fmla="*/ 3594538 w 4619296"/>
              <a:gd name="connsiteY58" fmla="*/ 2024298 h 2418436"/>
              <a:gd name="connsiteX59" fmla="*/ 3657600 w 4619296"/>
              <a:gd name="connsiteY59" fmla="*/ 2103126 h 2418436"/>
              <a:gd name="connsiteX60" fmla="*/ 3704896 w 4619296"/>
              <a:gd name="connsiteY60" fmla="*/ 2150422 h 2418436"/>
              <a:gd name="connsiteX61" fmla="*/ 3799490 w 4619296"/>
              <a:gd name="connsiteY61" fmla="*/ 2197719 h 2418436"/>
              <a:gd name="connsiteX62" fmla="*/ 3815255 w 4619296"/>
              <a:gd name="connsiteY62" fmla="*/ 2245015 h 2418436"/>
              <a:gd name="connsiteX63" fmla="*/ 3862552 w 4619296"/>
              <a:gd name="connsiteY63" fmla="*/ 2276546 h 2418436"/>
              <a:gd name="connsiteX64" fmla="*/ 3909848 w 4619296"/>
              <a:gd name="connsiteY64" fmla="*/ 2292312 h 2418436"/>
              <a:gd name="connsiteX65" fmla="*/ 4020207 w 4619296"/>
              <a:gd name="connsiteY65" fmla="*/ 2323843 h 2418436"/>
              <a:gd name="connsiteX66" fmla="*/ 4083269 w 4619296"/>
              <a:gd name="connsiteY66" fmla="*/ 2339608 h 2418436"/>
              <a:gd name="connsiteX67" fmla="*/ 4225158 w 4619296"/>
              <a:gd name="connsiteY67" fmla="*/ 2386905 h 2418436"/>
              <a:gd name="connsiteX68" fmla="*/ 4272455 w 4619296"/>
              <a:gd name="connsiteY68" fmla="*/ 2402670 h 2418436"/>
              <a:gd name="connsiteX69" fmla="*/ 4319752 w 4619296"/>
              <a:gd name="connsiteY69" fmla="*/ 2418436 h 2418436"/>
              <a:gd name="connsiteX70" fmla="*/ 4619296 w 4619296"/>
              <a:gd name="connsiteY70" fmla="*/ 2418436 h 2418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4619296" h="2418436">
                <a:moveTo>
                  <a:pt x="0" y="163967"/>
                </a:moveTo>
                <a:cubicBezTo>
                  <a:pt x="5255" y="184988"/>
                  <a:pt x="2229" y="210109"/>
                  <a:pt x="15765" y="227029"/>
                </a:cubicBezTo>
                <a:cubicBezTo>
                  <a:pt x="26146" y="240006"/>
                  <a:pt x="53403" y="229272"/>
                  <a:pt x="63062" y="242795"/>
                </a:cubicBezTo>
                <a:cubicBezTo>
                  <a:pt x="82380" y="269841"/>
                  <a:pt x="84083" y="305857"/>
                  <a:pt x="94593" y="337388"/>
                </a:cubicBezTo>
                <a:cubicBezTo>
                  <a:pt x="132394" y="450790"/>
                  <a:pt x="86530" y="309171"/>
                  <a:pt x="126124" y="447746"/>
                </a:cubicBezTo>
                <a:cubicBezTo>
                  <a:pt x="130690" y="463725"/>
                  <a:pt x="130139" y="483292"/>
                  <a:pt x="141890" y="495043"/>
                </a:cubicBezTo>
                <a:cubicBezTo>
                  <a:pt x="153641" y="506794"/>
                  <a:pt x="173421" y="505553"/>
                  <a:pt x="189186" y="510808"/>
                </a:cubicBezTo>
                <a:cubicBezTo>
                  <a:pt x="205615" y="560094"/>
                  <a:pt x="221549" y="621721"/>
                  <a:pt x="268014" y="652698"/>
                </a:cubicBezTo>
                <a:lnTo>
                  <a:pt x="315310" y="684229"/>
                </a:lnTo>
                <a:lnTo>
                  <a:pt x="378372" y="873415"/>
                </a:lnTo>
                <a:cubicBezTo>
                  <a:pt x="378373" y="873419"/>
                  <a:pt x="409902" y="968003"/>
                  <a:pt x="409903" y="968008"/>
                </a:cubicBezTo>
                <a:cubicBezTo>
                  <a:pt x="415957" y="1004333"/>
                  <a:pt x="422030" y="1071089"/>
                  <a:pt x="441434" y="1109898"/>
                </a:cubicBezTo>
                <a:cubicBezTo>
                  <a:pt x="449908" y="1126846"/>
                  <a:pt x="458169" y="1145358"/>
                  <a:pt x="472965" y="1157195"/>
                </a:cubicBezTo>
                <a:cubicBezTo>
                  <a:pt x="485942" y="1167576"/>
                  <a:pt x="504496" y="1167705"/>
                  <a:pt x="520262" y="1172960"/>
                </a:cubicBezTo>
                <a:cubicBezTo>
                  <a:pt x="530772" y="1188726"/>
                  <a:pt x="536997" y="1208420"/>
                  <a:pt x="551793" y="1220257"/>
                </a:cubicBezTo>
                <a:cubicBezTo>
                  <a:pt x="562071" y="1228480"/>
                  <a:pt x="658036" y="1250759"/>
                  <a:pt x="662152" y="1251788"/>
                </a:cubicBezTo>
                <a:cubicBezTo>
                  <a:pt x="667494" y="1251120"/>
                  <a:pt x="801923" y="1242689"/>
                  <a:pt x="835572" y="1220257"/>
                </a:cubicBezTo>
                <a:cubicBezTo>
                  <a:pt x="854123" y="1207889"/>
                  <a:pt x="865741" y="1187234"/>
                  <a:pt x="882869" y="1172960"/>
                </a:cubicBezTo>
                <a:cubicBezTo>
                  <a:pt x="923619" y="1139002"/>
                  <a:pt x="930059" y="1141464"/>
                  <a:pt x="977462" y="1125664"/>
                </a:cubicBezTo>
                <a:cubicBezTo>
                  <a:pt x="1081108" y="1022015"/>
                  <a:pt x="895591" y="1216938"/>
                  <a:pt x="1040524" y="999539"/>
                </a:cubicBezTo>
                <a:cubicBezTo>
                  <a:pt x="1084473" y="933615"/>
                  <a:pt x="1095311" y="903960"/>
                  <a:pt x="1150883" y="857650"/>
                </a:cubicBezTo>
                <a:cubicBezTo>
                  <a:pt x="1165439" y="845520"/>
                  <a:pt x="1182414" y="836629"/>
                  <a:pt x="1198179" y="826119"/>
                </a:cubicBezTo>
                <a:lnTo>
                  <a:pt x="1261241" y="636932"/>
                </a:lnTo>
                <a:cubicBezTo>
                  <a:pt x="1266496" y="621167"/>
                  <a:pt x="1267789" y="603463"/>
                  <a:pt x="1277007" y="589636"/>
                </a:cubicBezTo>
                <a:cubicBezTo>
                  <a:pt x="1287517" y="573870"/>
                  <a:pt x="1299137" y="558790"/>
                  <a:pt x="1308538" y="542339"/>
                </a:cubicBezTo>
                <a:cubicBezTo>
                  <a:pt x="1338887" y="489228"/>
                  <a:pt x="1334031" y="467537"/>
                  <a:pt x="1387365" y="431981"/>
                </a:cubicBezTo>
                <a:cubicBezTo>
                  <a:pt x="1401818" y="422346"/>
                  <a:pt x="1488164" y="403318"/>
                  <a:pt x="1497724" y="400450"/>
                </a:cubicBezTo>
                <a:cubicBezTo>
                  <a:pt x="1529559" y="390900"/>
                  <a:pt x="1592317" y="368919"/>
                  <a:pt x="1592317" y="368919"/>
                </a:cubicBezTo>
                <a:cubicBezTo>
                  <a:pt x="1608083" y="358409"/>
                  <a:pt x="1622299" y="345083"/>
                  <a:pt x="1639614" y="337388"/>
                </a:cubicBezTo>
                <a:cubicBezTo>
                  <a:pt x="1669986" y="323889"/>
                  <a:pt x="1734207" y="305857"/>
                  <a:pt x="1734207" y="305857"/>
                </a:cubicBezTo>
                <a:cubicBezTo>
                  <a:pt x="1767540" y="255858"/>
                  <a:pt x="1789231" y="216622"/>
                  <a:pt x="1844565" y="179732"/>
                </a:cubicBezTo>
                <a:lnTo>
                  <a:pt x="1939158" y="116670"/>
                </a:lnTo>
                <a:cubicBezTo>
                  <a:pt x="1944413" y="100905"/>
                  <a:pt x="1947492" y="84238"/>
                  <a:pt x="1954924" y="69374"/>
                </a:cubicBezTo>
                <a:cubicBezTo>
                  <a:pt x="2018555" y="-57887"/>
                  <a:pt x="2069791" y="26707"/>
                  <a:pt x="2270234" y="37843"/>
                </a:cubicBezTo>
                <a:cubicBezTo>
                  <a:pt x="2286000" y="48353"/>
                  <a:pt x="2305694" y="54578"/>
                  <a:pt x="2317531" y="69374"/>
                </a:cubicBezTo>
                <a:cubicBezTo>
                  <a:pt x="2327912" y="82351"/>
                  <a:pt x="2321545" y="104919"/>
                  <a:pt x="2333296" y="116670"/>
                </a:cubicBezTo>
                <a:cubicBezTo>
                  <a:pt x="2345047" y="128421"/>
                  <a:pt x="2365318" y="125890"/>
                  <a:pt x="2380593" y="132436"/>
                </a:cubicBezTo>
                <a:cubicBezTo>
                  <a:pt x="2436600" y="156439"/>
                  <a:pt x="2443452" y="163832"/>
                  <a:pt x="2490952" y="195498"/>
                </a:cubicBezTo>
                <a:cubicBezTo>
                  <a:pt x="2519856" y="282214"/>
                  <a:pt x="2489349" y="204519"/>
                  <a:pt x="2538248" y="290091"/>
                </a:cubicBezTo>
                <a:cubicBezTo>
                  <a:pt x="2549908" y="310496"/>
                  <a:pt x="2554733" y="335098"/>
                  <a:pt x="2569779" y="353153"/>
                </a:cubicBezTo>
                <a:cubicBezTo>
                  <a:pt x="2581909" y="367709"/>
                  <a:pt x="2601310" y="374174"/>
                  <a:pt x="2617076" y="384684"/>
                </a:cubicBezTo>
                <a:lnTo>
                  <a:pt x="2664372" y="526574"/>
                </a:lnTo>
                <a:cubicBezTo>
                  <a:pt x="2669627" y="542339"/>
                  <a:pt x="2670920" y="560043"/>
                  <a:pt x="2680138" y="573870"/>
                </a:cubicBezTo>
                <a:lnTo>
                  <a:pt x="2743200" y="668464"/>
                </a:lnTo>
                <a:lnTo>
                  <a:pt x="2774731" y="715760"/>
                </a:lnTo>
                <a:cubicBezTo>
                  <a:pt x="2807540" y="846999"/>
                  <a:pt x="2767591" y="717249"/>
                  <a:pt x="2822027" y="826119"/>
                </a:cubicBezTo>
                <a:cubicBezTo>
                  <a:pt x="2887300" y="956663"/>
                  <a:pt x="2778960" y="785164"/>
                  <a:pt x="2869324" y="920712"/>
                </a:cubicBezTo>
                <a:cubicBezTo>
                  <a:pt x="2879725" y="962315"/>
                  <a:pt x="2881781" y="1000585"/>
                  <a:pt x="2916621" y="1031070"/>
                </a:cubicBezTo>
                <a:cubicBezTo>
                  <a:pt x="2945140" y="1056024"/>
                  <a:pt x="2984418" y="1067336"/>
                  <a:pt x="3011214" y="1094132"/>
                </a:cubicBezTo>
                <a:lnTo>
                  <a:pt x="3090041" y="1172960"/>
                </a:lnTo>
                <a:cubicBezTo>
                  <a:pt x="3097066" y="1215111"/>
                  <a:pt x="3110558" y="1302326"/>
                  <a:pt x="3121572" y="1346381"/>
                </a:cubicBezTo>
                <a:cubicBezTo>
                  <a:pt x="3125603" y="1362503"/>
                  <a:pt x="3126957" y="1380700"/>
                  <a:pt x="3137338" y="1393677"/>
                </a:cubicBezTo>
                <a:cubicBezTo>
                  <a:pt x="3149175" y="1408473"/>
                  <a:pt x="3170078" y="1413078"/>
                  <a:pt x="3184634" y="1425208"/>
                </a:cubicBezTo>
                <a:cubicBezTo>
                  <a:pt x="3263363" y="1490816"/>
                  <a:pt x="3196110" y="1460565"/>
                  <a:pt x="3279227" y="1488270"/>
                </a:cubicBezTo>
                <a:cubicBezTo>
                  <a:pt x="3294993" y="1504036"/>
                  <a:pt x="3315953" y="1515936"/>
                  <a:pt x="3326524" y="1535567"/>
                </a:cubicBezTo>
                <a:cubicBezTo>
                  <a:pt x="3521416" y="1897509"/>
                  <a:pt x="3295255" y="1549492"/>
                  <a:pt x="3436883" y="1772050"/>
                </a:cubicBezTo>
                <a:cubicBezTo>
                  <a:pt x="3457228" y="1804021"/>
                  <a:pt x="3499945" y="1866643"/>
                  <a:pt x="3499945" y="1866643"/>
                </a:cubicBezTo>
                <a:cubicBezTo>
                  <a:pt x="3505200" y="1887664"/>
                  <a:pt x="3507175" y="1909789"/>
                  <a:pt x="3515710" y="1929705"/>
                </a:cubicBezTo>
                <a:cubicBezTo>
                  <a:pt x="3532171" y="1968115"/>
                  <a:pt x="3566129" y="1995889"/>
                  <a:pt x="3594538" y="2024298"/>
                </a:cubicBezTo>
                <a:cubicBezTo>
                  <a:pt x="3620418" y="2101942"/>
                  <a:pt x="3591774" y="2048271"/>
                  <a:pt x="3657600" y="2103126"/>
                </a:cubicBezTo>
                <a:cubicBezTo>
                  <a:pt x="3674728" y="2117399"/>
                  <a:pt x="3687768" y="2136149"/>
                  <a:pt x="3704896" y="2150422"/>
                </a:cubicBezTo>
                <a:cubicBezTo>
                  <a:pt x="3745645" y="2184379"/>
                  <a:pt x="3752088" y="2181918"/>
                  <a:pt x="3799490" y="2197719"/>
                </a:cubicBezTo>
                <a:cubicBezTo>
                  <a:pt x="3804745" y="2213484"/>
                  <a:pt x="3804874" y="2232038"/>
                  <a:pt x="3815255" y="2245015"/>
                </a:cubicBezTo>
                <a:cubicBezTo>
                  <a:pt x="3827092" y="2259811"/>
                  <a:pt x="3845605" y="2268072"/>
                  <a:pt x="3862552" y="2276546"/>
                </a:cubicBezTo>
                <a:cubicBezTo>
                  <a:pt x="3877416" y="2283978"/>
                  <a:pt x="3893931" y="2287537"/>
                  <a:pt x="3909848" y="2292312"/>
                </a:cubicBezTo>
                <a:cubicBezTo>
                  <a:pt x="3946493" y="2303306"/>
                  <a:pt x="3983297" y="2313777"/>
                  <a:pt x="4020207" y="2323843"/>
                </a:cubicBezTo>
                <a:cubicBezTo>
                  <a:pt x="4041111" y="2329544"/>
                  <a:pt x="4062515" y="2333382"/>
                  <a:pt x="4083269" y="2339608"/>
                </a:cubicBezTo>
                <a:cubicBezTo>
                  <a:pt x="4083336" y="2339628"/>
                  <a:pt x="4201477" y="2379011"/>
                  <a:pt x="4225158" y="2386905"/>
                </a:cubicBezTo>
                <a:lnTo>
                  <a:pt x="4272455" y="2402670"/>
                </a:lnTo>
                <a:cubicBezTo>
                  <a:pt x="4288221" y="2407925"/>
                  <a:pt x="4303133" y="2418436"/>
                  <a:pt x="4319752" y="2418436"/>
                </a:cubicBezTo>
                <a:lnTo>
                  <a:pt x="4619296" y="2418436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TextBox 10"/>
          <p:cNvSpPr txBox="1"/>
          <p:nvPr/>
        </p:nvSpPr>
        <p:spPr>
          <a:xfrm>
            <a:off x="36784" y="3468412"/>
            <a:ext cx="523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/>
              <a:t>low</a:t>
            </a:r>
            <a:endParaRPr lang="es-ES_tradnl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2564515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high</a:t>
            </a:r>
            <a:endParaRPr lang="es-ES_tradnl" dirty="0"/>
          </a:p>
        </p:txBody>
      </p:sp>
      <p:sp>
        <p:nvSpPr>
          <p:cNvPr id="16" name="Freeform 15"/>
          <p:cNvSpPr/>
          <p:nvPr/>
        </p:nvSpPr>
        <p:spPr>
          <a:xfrm>
            <a:off x="6038193" y="3121571"/>
            <a:ext cx="2538248" cy="1182658"/>
          </a:xfrm>
          <a:custGeom>
            <a:avLst/>
            <a:gdLst>
              <a:gd name="connsiteX0" fmla="*/ 0 w 2538248"/>
              <a:gd name="connsiteY0" fmla="*/ 1166648 h 1182658"/>
              <a:gd name="connsiteX1" fmla="*/ 63062 w 2538248"/>
              <a:gd name="connsiteY1" fmla="*/ 1182414 h 1182658"/>
              <a:gd name="connsiteX2" fmla="*/ 157655 w 2538248"/>
              <a:gd name="connsiteY2" fmla="*/ 1150883 h 1182658"/>
              <a:gd name="connsiteX3" fmla="*/ 315310 w 2538248"/>
              <a:gd name="connsiteY3" fmla="*/ 1135117 h 1182658"/>
              <a:gd name="connsiteX4" fmla="*/ 409904 w 2538248"/>
              <a:gd name="connsiteY4" fmla="*/ 1103586 h 1182658"/>
              <a:gd name="connsiteX5" fmla="*/ 457200 w 2538248"/>
              <a:gd name="connsiteY5" fmla="*/ 1087821 h 1182658"/>
              <a:gd name="connsiteX6" fmla="*/ 504497 w 2538248"/>
              <a:gd name="connsiteY6" fmla="*/ 1056290 h 1182658"/>
              <a:gd name="connsiteX7" fmla="*/ 567559 w 2538248"/>
              <a:gd name="connsiteY7" fmla="*/ 961697 h 1182658"/>
              <a:gd name="connsiteX8" fmla="*/ 583324 w 2538248"/>
              <a:gd name="connsiteY8" fmla="*/ 882869 h 1182658"/>
              <a:gd name="connsiteX9" fmla="*/ 646386 w 2538248"/>
              <a:gd name="connsiteY9" fmla="*/ 788276 h 1182658"/>
              <a:gd name="connsiteX10" fmla="*/ 725214 w 2538248"/>
              <a:gd name="connsiteY10" fmla="*/ 677917 h 1182658"/>
              <a:gd name="connsiteX11" fmla="*/ 819807 w 2538248"/>
              <a:gd name="connsiteY11" fmla="*/ 614855 h 1182658"/>
              <a:gd name="connsiteX12" fmla="*/ 961697 w 2538248"/>
              <a:gd name="connsiteY12" fmla="*/ 488731 h 1182658"/>
              <a:gd name="connsiteX13" fmla="*/ 1040524 w 2538248"/>
              <a:gd name="connsiteY13" fmla="*/ 346841 h 1182658"/>
              <a:gd name="connsiteX14" fmla="*/ 1119352 w 2538248"/>
              <a:gd name="connsiteY14" fmla="*/ 204952 h 1182658"/>
              <a:gd name="connsiteX15" fmla="*/ 1150883 w 2538248"/>
              <a:gd name="connsiteY15" fmla="*/ 157655 h 1182658"/>
              <a:gd name="connsiteX16" fmla="*/ 1245476 w 2538248"/>
              <a:gd name="connsiteY16" fmla="*/ 94593 h 1182658"/>
              <a:gd name="connsiteX17" fmla="*/ 1292773 w 2538248"/>
              <a:gd name="connsiteY17" fmla="*/ 63062 h 1182658"/>
              <a:gd name="connsiteX18" fmla="*/ 1403131 w 2538248"/>
              <a:gd name="connsiteY18" fmla="*/ 31531 h 1182658"/>
              <a:gd name="connsiteX19" fmla="*/ 1497724 w 2538248"/>
              <a:gd name="connsiteY19" fmla="*/ 0 h 1182658"/>
              <a:gd name="connsiteX20" fmla="*/ 1655379 w 2538248"/>
              <a:gd name="connsiteY20" fmla="*/ 15765 h 1182658"/>
              <a:gd name="connsiteX21" fmla="*/ 1749973 w 2538248"/>
              <a:gd name="connsiteY21" fmla="*/ 47297 h 1182658"/>
              <a:gd name="connsiteX22" fmla="*/ 1876097 w 2538248"/>
              <a:gd name="connsiteY22" fmla="*/ 78828 h 1182658"/>
              <a:gd name="connsiteX23" fmla="*/ 2017986 w 2538248"/>
              <a:gd name="connsiteY23" fmla="*/ 157655 h 1182658"/>
              <a:gd name="connsiteX24" fmla="*/ 2049517 w 2538248"/>
              <a:gd name="connsiteY24" fmla="*/ 204952 h 1182658"/>
              <a:gd name="connsiteX25" fmla="*/ 2096814 w 2538248"/>
              <a:gd name="connsiteY25" fmla="*/ 236483 h 1182658"/>
              <a:gd name="connsiteX26" fmla="*/ 2159876 w 2538248"/>
              <a:gd name="connsiteY26" fmla="*/ 331076 h 1182658"/>
              <a:gd name="connsiteX27" fmla="*/ 2191407 w 2538248"/>
              <a:gd name="connsiteY27" fmla="*/ 378372 h 1182658"/>
              <a:gd name="connsiteX28" fmla="*/ 2238704 w 2538248"/>
              <a:gd name="connsiteY28" fmla="*/ 472965 h 1182658"/>
              <a:gd name="connsiteX29" fmla="*/ 2301766 w 2538248"/>
              <a:gd name="connsiteY29" fmla="*/ 488731 h 1182658"/>
              <a:gd name="connsiteX30" fmla="*/ 2412124 w 2538248"/>
              <a:gd name="connsiteY30" fmla="*/ 599090 h 1182658"/>
              <a:gd name="connsiteX31" fmla="*/ 2475186 w 2538248"/>
              <a:gd name="connsiteY31" fmla="*/ 677917 h 1182658"/>
              <a:gd name="connsiteX32" fmla="*/ 2538248 w 2538248"/>
              <a:gd name="connsiteY32" fmla="*/ 740979 h 118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538248" h="1182658">
                <a:moveTo>
                  <a:pt x="0" y="1166648"/>
                </a:moveTo>
                <a:cubicBezTo>
                  <a:pt x="21021" y="1171903"/>
                  <a:pt x="41502" y="1184570"/>
                  <a:pt x="63062" y="1182414"/>
                </a:cubicBezTo>
                <a:cubicBezTo>
                  <a:pt x="96134" y="1179107"/>
                  <a:pt x="124583" y="1154190"/>
                  <a:pt x="157655" y="1150883"/>
                </a:cubicBezTo>
                <a:lnTo>
                  <a:pt x="315310" y="1135117"/>
                </a:lnTo>
                <a:lnTo>
                  <a:pt x="409904" y="1103586"/>
                </a:lnTo>
                <a:lnTo>
                  <a:pt x="457200" y="1087821"/>
                </a:lnTo>
                <a:cubicBezTo>
                  <a:pt x="472966" y="1077311"/>
                  <a:pt x="492020" y="1070550"/>
                  <a:pt x="504497" y="1056290"/>
                </a:cubicBezTo>
                <a:cubicBezTo>
                  <a:pt x="529451" y="1027771"/>
                  <a:pt x="567559" y="961697"/>
                  <a:pt x="567559" y="961697"/>
                </a:cubicBezTo>
                <a:cubicBezTo>
                  <a:pt x="572814" y="935421"/>
                  <a:pt x="572236" y="907264"/>
                  <a:pt x="583324" y="882869"/>
                </a:cubicBezTo>
                <a:cubicBezTo>
                  <a:pt x="599005" y="848370"/>
                  <a:pt x="625365" y="819807"/>
                  <a:pt x="646386" y="788276"/>
                </a:cubicBezTo>
                <a:cubicBezTo>
                  <a:pt x="661727" y="765264"/>
                  <a:pt x="709211" y="692141"/>
                  <a:pt x="725214" y="677917"/>
                </a:cubicBezTo>
                <a:cubicBezTo>
                  <a:pt x="753538" y="652741"/>
                  <a:pt x="793011" y="641651"/>
                  <a:pt x="819807" y="614855"/>
                </a:cubicBezTo>
                <a:cubicBezTo>
                  <a:pt x="927798" y="506864"/>
                  <a:pt x="877297" y="544997"/>
                  <a:pt x="961697" y="488731"/>
                </a:cubicBezTo>
                <a:cubicBezTo>
                  <a:pt x="1000279" y="372986"/>
                  <a:pt x="969726" y="417640"/>
                  <a:pt x="1040524" y="346841"/>
                </a:cubicBezTo>
                <a:cubicBezTo>
                  <a:pt x="1068274" y="263594"/>
                  <a:pt x="1047072" y="313373"/>
                  <a:pt x="1119352" y="204952"/>
                </a:cubicBezTo>
                <a:cubicBezTo>
                  <a:pt x="1129862" y="189186"/>
                  <a:pt x="1135117" y="168165"/>
                  <a:pt x="1150883" y="157655"/>
                </a:cubicBezTo>
                <a:lnTo>
                  <a:pt x="1245476" y="94593"/>
                </a:lnTo>
                <a:cubicBezTo>
                  <a:pt x="1261242" y="84083"/>
                  <a:pt x="1274797" y="69054"/>
                  <a:pt x="1292773" y="63062"/>
                </a:cubicBezTo>
                <a:cubicBezTo>
                  <a:pt x="1451740" y="10074"/>
                  <a:pt x="1205146" y="90927"/>
                  <a:pt x="1403131" y="31531"/>
                </a:cubicBezTo>
                <a:cubicBezTo>
                  <a:pt x="1434966" y="21980"/>
                  <a:pt x="1497724" y="0"/>
                  <a:pt x="1497724" y="0"/>
                </a:cubicBezTo>
                <a:cubicBezTo>
                  <a:pt x="1550276" y="5255"/>
                  <a:pt x="1603470" y="6032"/>
                  <a:pt x="1655379" y="15765"/>
                </a:cubicBezTo>
                <a:cubicBezTo>
                  <a:pt x="1688047" y="21890"/>
                  <a:pt x="1717381" y="40779"/>
                  <a:pt x="1749973" y="47297"/>
                </a:cubicBezTo>
                <a:cubicBezTo>
                  <a:pt x="1771817" y="51666"/>
                  <a:pt x="1848826" y="63677"/>
                  <a:pt x="1876097" y="78828"/>
                </a:cubicBezTo>
                <a:cubicBezTo>
                  <a:pt x="2038724" y="169177"/>
                  <a:pt x="1910968" y="121983"/>
                  <a:pt x="2017986" y="157655"/>
                </a:cubicBezTo>
                <a:cubicBezTo>
                  <a:pt x="2028496" y="173421"/>
                  <a:pt x="2036119" y="191554"/>
                  <a:pt x="2049517" y="204952"/>
                </a:cubicBezTo>
                <a:cubicBezTo>
                  <a:pt x="2062915" y="218350"/>
                  <a:pt x="2084337" y="222223"/>
                  <a:pt x="2096814" y="236483"/>
                </a:cubicBezTo>
                <a:cubicBezTo>
                  <a:pt x="2121768" y="265002"/>
                  <a:pt x="2138855" y="299545"/>
                  <a:pt x="2159876" y="331076"/>
                </a:cubicBezTo>
                <a:cubicBezTo>
                  <a:pt x="2170386" y="346841"/>
                  <a:pt x="2185415" y="360397"/>
                  <a:pt x="2191407" y="378372"/>
                </a:cubicBezTo>
                <a:cubicBezTo>
                  <a:pt x="2200400" y="405352"/>
                  <a:pt x="2212508" y="455501"/>
                  <a:pt x="2238704" y="472965"/>
                </a:cubicBezTo>
                <a:cubicBezTo>
                  <a:pt x="2256733" y="484984"/>
                  <a:pt x="2280745" y="483476"/>
                  <a:pt x="2301766" y="488731"/>
                </a:cubicBezTo>
                <a:cubicBezTo>
                  <a:pt x="2374046" y="597151"/>
                  <a:pt x="2328877" y="571340"/>
                  <a:pt x="2412124" y="599090"/>
                </a:cubicBezTo>
                <a:cubicBezTo>
                  <a:pt x="2442818" y="691167"/>
                  <a:pt x="2403875" y="606605"/>
                  <a:pt x="2475186" y="677917"/>
                </a:cubicBezTo>
                <a:cubicBezTo>
                  <a:pt x="2551282" y="754014"/>
                  <a:pt x="2466174" y="704943"/>
                  <a:pt x="2538248" y="740979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TextBox 20"/>
          <p:cNvSpPr txBox="1"/>
          <p:nvPr/>
        </p:nvSpPr>
        <p:spPr>
          <a:xfrm>
            <a:off x="1077310" y="145041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GRADIENTE</a:t>
            </a:r>
          </a:p>
        </p:txBody>
      </p:sp>
    </p:spTree>
    <p:extLst>
      <p:ext uri="{BB962C8B-B14F-4D97-AF65-F5344CB8AC3E}">
        <p14:creationId xmlns:p14="http://schemas.microsoft.com/office/powerpoint/2010/main" val="32655092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5072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Detector Canny - </a:t>
            </a:r>
            <a:r>
              <a:rPr lang="en-US" dirty="0" err="1"/>
              <a:t>Histéresis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B2634E-33BD-DD4E-88DC-BA8B7D8C1BCE}"/>
              </a:ext>
            </a:extLst>
          </p:cNvPr>
          <p:cNvSpPr txBox="1"/>
          <p:nvPr/>
        </p:nvSpPr>
        <p:spPr>
          <a:xfrm>
            <a:off x="58111" y="1431782"/>
            <a:ext cx="902777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Si el </a:t>
            </a:r>
            <a:r>
              <a:rPr lang="en-US" sz="2800" dirty="0" err="1"/>
              <a:t>gradiente</a:t>
            </a:r>
            <a:r>
              <a:rPr lang="en-US" sz="2800" dirty="0"/>
              <a:t> de un </a:t>
            </a:r>
            <a:r>
              <a:rPr lang="en-US" sz="2800" dirty="0" err="1"/>
              <a:t>píxel</a:t>
            </a:r>
            <a:r>
              <a:rPr lang="en-US" sz="2800" dirty="0"/>
              <a:t> </a:t>
            </a:r>
            <a:r>
              <a:rPr lang="en-US" sz="2800" dirty="0" err="1"/>
              <a:t>está</a:t>
            </a:r>
            <a:r>
              <a:rPr lang="en-US" sz="2800" dirty="0"/>
              <a:t> por </a:t>
            </a:r>
            <a:r>
              <a:rPr lang="en-US" sz="2800" dirty="0" err="1"/>
              <a:t>encima</a:t>
            </a:r>
            <a:r>
              <a:rPr lang="en-US" sz="2800" dirty="0"/>
              <a:t> de "Alto", </a:t>
            </a:r>
            <a:r>
              <a:rPr lang="en-US" sz="2800" dirty="0" err="1"/>
              <a:t>declararlo</a:t>
            </a:r>
            <a:r>
              <a:rPr lang="en-US" sz="2800" dirty="0"/>
              <a:t> un "</a:t>
            </a:r>
            <a:r>
              <a:rPr lang="en-US" sz="2800" dirty="0" err="1"/>
              <a:t>píxel</a:t>
            </a:r>
            <a:r>
              <a:rPr lang="en-US" sz="2800" dirty="0"/>
              <a:t> de </a:t>
            </a:r>
            <a:r>
              <a:rPr lang="en-US" sz="2800" dirty="0" err="1"/>
              <a:t>borde</a:t>
            </a:r>
            <a:r>
              <a:rPr lang="en-US" sz="2800" dirty="0"/>
              <a:t>”</a:t>
            </a:r>
          </a:p>
          <a:p>
            <a:endParaRPr lang="en-US" sz="2800" dirty="0"/>
          </a:p>
          <a:p>
            <a:r>
              <a:rPr lang="en-US" sz="2800" dirty="0"/>
              <a:t>Si el </a:t>
            </a:r>
            <a:r>
              <a:rPr lang="en-US" sz="2800" dirty="0" err="1"/>
              <a:t>gradiente</a:t>
            </a:r>
            <a:r>
              <a:rPr lang="en-US" sz="2800" dirty="0"/>
              <a:t> de un </a:t>
            </a:r>
            <a:r>
              <a:rPr lang="en-US" sz="2800" dirty="0" err="1"/>
              <a:t>píxel</a:t>
            </a:r>
            <a:r>
              <a:rPr lang="en-US" sz="2800" dirty="0"/>
              <a:t> </a:t>
            </a:r>
            <a:r>
              <a:rPr lang="en-US" sz="2800" dirty="0" err="1"/>
              <a:t>está</a:t>
            </a:r>
            <a:r>
              <a:rPr lang="en-US" sz="2800" dirty="0"/>
              <a:t> por </a:t>
            </a:r>
            <a:r>
              <a:rPr lang="en-US" sz="2800" dirty="0" err="1"/>
              <a:t>debajo</a:t>
            </a:r>
            <a:r>
              <a:rPr lang="en-US" sz="2800" dirty="0"/>
              <a:t> de "Bajo", </a:t>
            </a:r>
            <a:r>
              <a:rPr lang="en-US" sz="2800" dirty="0" err="1"/>
              <a:t>declararlo</a:t>
            </a:r>
            <a:r>
              <a:rPr lang="en-US" sz="2800" dirty="0"/>
              <a:t> </a:t>
            </a:r>
            <a:r>
              <a:rPr lang="en-US" sz="2800" dirty="0" err="1"/>
              <a:t>como</a:t>
            </a:r>
            <a:r>
              <a:rPr lang="en-US" sz="2800" dirty="0"/>
              <a:t> un "no-</a:t>
            </a:r>
            <a:r>
              <a:rPr lang="en-US" sz="2800" dirty="0" err="1"/>
              <a:t>píxel</a:t>
            </a:r>
            <a:r>
              <a:rPr lang="en-US" sz="2800" dirty="0"/>
              <a:t> de </a:t>
            </a:r>
            <a:r>
              <a:rPr lang="en-US" sz="2800" dirty="0" err="1"/>
              <a:t>borde</a:t>
            </a:r>
            <a:r>
              <a:rPr lang="en-US" sz="2800" dirty="0"/>
              <a:t>".</a:t>
            </a:r>
          </a:p>
          <a:p>
            <a:endParaRPr lang="en-US" sz="2800" dirty="0"/>
          </a:p>
          <a:p>
            <a:r>
              <a:rPr lang="en-US" sz="2800" dirty="0"/>
              <a:t>Si el </a:t>
            </a:r>
            <a:r>
              <a:rPr lang="en-US" sz="2800" dirty="0" err="1"/>
              <a:t>gradiente</a:t>
            </a:r>
            <a:r>
              <a:rPr lang="en-US" sz="2800" dirty="0"/>
              <a:t> de un </a:t>
            </a:r>
            <a:r>
              <a:rPr lang="en-US" sz="2800" dirty="0" err="1"/>
              <a:t>píxel</a:t>
            </a:r>
            <a:r>
              <a:rPr lang="en-US" sz="2800" dirty="0"/>
              <a:t> </a:t>
            </a:r>
            <a:r>
              <a:rPr lang="en-US" sz="2800" dirty="0" err="1"/>
              <a:t>está</a:t>
            </a:r>
            <a:r>
              <a:rPr lang="en-US" sz="2800" dirty="0"/>
              <a:t> entre "Bajo" y "Alto", </a:t>
            </a:r>
            <a:r>
              <a:rPr lang="en-US" sz="2800" dirty="0" err="1"/>
              <a:t>entonces</a:t>
            </a:r>
            <a:r>
              <a:rPr lang="en-US" sz="2800" dirty="0"/>
              <a:t> </a:t>
            </a:r>
            <a:r>
              <a:rPr lang="en-US" sz="2800" dirty="0" err="1"/>
              <a:t>declararlo</a:t>
            </a:r>
            <a:r>
              <a:rPr lang="en-US" sz="2800" dirty="0"/>
              <a:t> </a:t>
            </a:r>
            <a:r>
              <a:rPr lang="en-US" sz="2800" dirty="0" err="1"/>
              <a:t>como</a:t>
            </a:r>
            <a:r>
              <a:rPr lang="en-US" sz="2800" dirty="0"/>
              <a:t> un "</a:t>
            </a:r>
            <a:r>
              <a:rPr lang="en-US" sz="2800" dirty="0" err="1"/>
              <a:t>píxel</a:t>
            </a:r>
            <a:r>
              <a:rPr lang="en-US" sz="2800" dirty="0"/>
              <a:t> de </a:t>
            </a:r>
            <a:r>
              <a:rPr lang="en-US" sz="2800" dirty="0" err="1"/>
              <a:t>borde</a:t>
            </a:r>
            <a:r>
              <a:rPr lang="en-US" sz="2800" dirty="0"/>
              <a:t>" </a:t>
            </a:r>
            <a:r>
              <a:rPr lang="en-US" sz="2800" dirty="0" err="1"/>
              <a:t>si</a:t>
            </a:r>
            <a:r>
              <a:rPr lang="en-US" sz="2800" dirty="0"/>
              <a:t> y </a:t>
            </a:r>
            <a:r>
              <a:rPr lang="en-US" sz="2800" dirty="0" err="1"/>
              <a:t>sólo</a:t>
            </a:r>
            <a:r>
              <a:rPr lang="en-US" sz="2800" dirty="0"/>
              <a:t> </a:t>
            </a:r>
            <a:r>
              <a:rPr lang="en-US" sz="2800" dirty="0" err="1"/>
              <a:t>si</a:t>
            </a:r>
            <a:r>
              <a:rPr lang="en-US" sz="2800" dirty="0"/>
              <a:t> </a:t>
            </a:r>
            <a:r>
              <a:rPr lang="en-US" sz="2800" dirty="0" err="1"/>
              <a:t>está</a:t>
            </a:r>
            <a:r>
              <a:rPr lang="en-US" sz="2800" dirty="0"/>
              <a:t> </a:t>
            </a:r>
            <a:r>
              <a:rPr lang="en-US" sz="2800" dirty="0" err="1"/>
              <a:t>conectado</a:t>
            </a:r>
            <a:r>
              <a:rPr lang="en-US" sz="2800" dirty="0"/>
              <a:t> a un "</a:t>
            </a:r>
            <a:r>
              <a:rPr lang="en-US" sz="2800" dirty="0" err="1"/>
              <a:t>píxel</a:t>
            </a:r>
            <a:r>
              <a:rPr lang="en-US" sz="2800" dirty="0"/>
              <a:t> de </a:t>
            </a:r>
            <a:r>
              <a:rPr lang="en-US" sz="2800" dirty="0" err="1"/>
              <a:t>borde</a:t>
            </a:r>
            <a:r>
              <a:rPr lang="en-US" sz="2800" dirty="0"/>
              <a:t>" </a:t>
            </a:r>
            <a:r>
              <a:rPr lang="en-US" sz="2800" dirty="0" err="1"/>
              <a:t>directamente</a:t>
            </a:r>
            <a:r>
              <a:rPr lang="en-US" sz="2800" dirty="0"/>
              <a:t> o a </a:t>
            </a:r>
            <a:r>
              <a:rPr lang="en-US" sz="2800" dirty="0" err="1"/>
              <a:t>través</a:t>
            </a:r>
            <a:r>
              <a:rPr lang="en-US" sz="2800" dirty="0"/>
              <a:t> de </a:t>
            </a:r>
            <a:r>
              <a:rPr lang="en-US" sz="2800" dirty="0" err="1"/>
              <a:t>píxeles</a:t>
            </a:r>
            <a:r>
              <a:rPr lang="en-US" sz="2800" dirty="0"/>
              <a:t> entre "Bajo" y "Alto".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38874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205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If the gradient at a pixel is above ‘High’, declare it an ‘edge pixel’</a:t>
            </a:r>
          </a:p>
          <a:p>
            <a:pPr eaLnBrk="1" hangingPunct="1"/>
            <a:r>
              <a:rPr lang="en-US" sz="2800" dirty="0"/>
              <a:t>If the gradient at a pixel is below ‘Low’, declare it a ‘non-edge-pixel’</a:t>
            </a:r>
          </a:p>
          <a:p>
            <a:pPr eaLnBrk="1" hangingPunct="1"/>
            <a:r>
              <a:rPr lang="en-US" sz="2800" dirty="0"/>
              <a:t>If the gradient at a pixel is between ‘Low’ and ‘High’ then declare it an ‘edge pixel’ if and only if it is connected to an ‘edge pixel’ directly or via pixels between ‘Low’ and ‘ High’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5072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  Canny Edge Detector - Hysteresis</a:t>
            </a:r>
          </a:p>
        </p:txBody>
      </p:sp>
    </p:spTree>
    <p:extLst>
      <p:ext uri="{BB962C8B-B14F-4D97-AF65-F5344CB8AC3E}">
        <p14:creationId xmlns:p14="http://schemas.microsoft.com/office/powerpoint/2010/main" val="3855251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715"/>
            <a:ext cx="8881241" cy="61184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72CDBD-AEC6-8445-95F5-28635D0809F7}"/>
              </a:ext>
            </a:extLst>
          </p:cNvPr>
          <p:cNvSpPr/>
          <p:nvPr/>
        </p:nvSpPr>
        <p:spPr>
          <a:xfrm>
            <a:off x="4330261" y="1799584"/>
            <a:ext cx="4593020" cy="44540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E6F424-ADE4-1549-9E43-07433C32D9DA}"/>
              </a:ext>
            </a:extLst>
          </p:cNvPr>
          <p:cNvSpPr/>
          <p:nvPr/>
        </p:nvSpPr>
        <p:spPr>
          <a:xfrm>
            <a:off x="4861031" y="1683974"/>
            <a:ext cx="204954" cy="4361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494E644-BA4B-EA48-9214-6E93E3DE9DDE}"/>
              </a:ext>
            </a:extLst>
          </p:cNvPr>
          <p:cNvSpPr/>
          <p:nvPr/>
        </p:nvSpPr>
        <p:spPr>
          <a:xfrm>
            <a:off x="5885793" y="147145"/>
            <a:ext cx="325821" cy="307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DF814D-5291-CC49-8E5E-6EDEBF3558CB}"/>
              </a:ext>
            </a:extLst>
          </p:cNvPr>
          <p:cNvSpPr txBox="1"/>
          <p:nvPr/>
        </p:nvSpPr>
        <p:spPr>
          <a:xfrm>
            <a:off x="5910995" y="13663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/>
              <a:t>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CFCA0B-898B-154F-A8BA-E77464B829AC}"/>
              </a:ext>
            </a:extLst>
          </p:cNvPr>
          <p:cNvCxnSpPr/>
          <p:nvPr/>
        </p:nvCxnSpPr>
        <p:spPr>
          <a:xfrm>
            <a:off x="6048703" y="454884"/>
            <a:ext cx="0" cy="1538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0891B32-F247-154E-8518-36D35E7C058B}"/>
              </a:ext>
            </a:extLst>
          </p:cNvPr>
          <p:cNvSpPr/>
          <p:nvPr/>
        </p:nvSpPr>
        <p:spPr>
          <a:xfrm>
            <a:off x="6738154" y="147145"/>
            <a:ext cx="325821" cy="307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D59130-13BA-BB4B-B2B5-14CAFE1B94F5}"/>
              </a:ext>
            </a:extLst>
          </p:cNvPr>
          <p:cNvSpPr txBox="1"/>
          <p:nvPr/>
        </p:nvSpPr>
        <p:spPr>
          <a:xfrm>
            <a:off x="6767402" y="1528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/>
              <a:t>2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66E86B-ED8F-FF48-8D2E-8329A0912657}"/>
              </a:ext>
            </a:extLst>
          </p:cNvPr>
          <p:cNvCxnSpPr/>
          <p:nvPr/>
        </p:nvCxnSpPr>
        <p:spPr>
          <a:xfrm>
            <a:off x="6901064" y="454884"/>
            <a:ext cx="0" cy="1538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33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 flipV="1">
            <a:off x="809295" y="2081049"/>
            <a:ext cx="0" cy="29008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72964" y="4682359"/>
            <a:ext cx="82453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72812" y="2711669"/>
            <a:ext cx="82401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14853" y="3641834"/>
            <a:ext cx="826113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 9"/>
          <p:cNvSpPr/>
          <p:nvPr/>
        </p:nvSpPr>
        <p:spPr>
          <a:xfrm>
            <a:off x="1455681" y="1885551"/>
            <a:ext cx="4619296" cy="2418436"/>
          </a:xfrm>
          <a:custGeom>
            <a:avLst/>
            <a:gdLst>
              <a:gd name="connsiteX0" fmla="*/ 0 w 4619296"/>
              <a:gd name="connsiteY0" fmla="*/ 163967 h 2418436"/>
              <a:gd name="connsiteX1" fmla="*/ 15765 w 4619296"/>
              <a:gd name="connsiteY1" fmla="*/ 227029 h 2418436"/>
              <a:gd name="connsiteX2" fmla="*/ 63062 w 4619296"/>
              <a:gd name="connsiteY2" fmla="*/ 242795 h 2418436"/>
              <a:gd name="connsiteX3" fmla="*/ 94593 w 4619296"/>
              <a:gd name="connsiteY3" fmla="*/ 337388 h 2418436"/>
              <a:gd name="connsiteX4" fmla="*/ 126124 w 4619296"/>
              <a:gd name="connsiteY4" fmla="*/ 447746 h 2418436"/>
              <a:gd name="connsiteX5" fmla="*/ 141890 w 4619296"/>
              <a:gd name="connsiteY5" fmla="*/ 495043 h 2418436"/>
              <a:gd name="connsiteX6" fmla="*/ 189186 w 4619296"/>
              <a:gd name="connsiteY6" fmla="*/ 510808 h 2418436"/>
              <a:gd name="connsiteX7" fmla="*/ 268014 w 4619296"/>
              <a:gd name="connsiteY7" fmla="*/ 652698 h 2418436"/>
              <a:gd name="connsiteX8" fmla="*/ 315310 w 4619296"/>
              <a:gd name="connsiteY8" fmla="*/ 684229 h 2418436"/>
              <a:gd name="connsiteX9" fmla="*/ 378372 w 4619296"/>
              <a:gd name="connsiteY9" fmla="*/ 873415 h 2418436"/>
              <a:gd name="connsiteX10" fmla="*/ 409903 w 4619296"/>
              <a:gd name="connsiteY10" fmla="*/ 968008 h 2418436"/>
              <a:gd name="connsiteX11" fmla="*/ 441434 w 4619296"/>
              <a:gd name="connsiteY11" fmla="*/ 1109898 h 2418436"/>
              <a:gd name="connsiteX12" fmla="*/ 472965 w 4619296"/>
              <a:gd name="connsiteY12" fmla="*/ 1157195 h 2418436"/>
              <a:gd name="connsiteX13" fmla="*/ 520262 w 4619296"/>
              <a:gd name="connsiteY13" fmla="*/ 1172960 h 2418436"/>
              <a:gd name="connsiteX14" fmla="*/ 551793 w 4619296"/>
              <a:gd name="connsiteY14" fmla="*/ 1220257 h 2418436"/>
              <a:gd name="connsiteX15" fmla="*/ 662152 w 4619296"/>
              <a:gd name="connsiteY15" fmla="*/ 1251788 h 2418436"/>
              <a:gd name="connsiteX16" fmla="*/ 835572 w 4619296"/>
              <a:gd name="connsiteY16" fmla="*/ 1220257 h 2418436"/>
              <a:gd name="connsiteX17" fmla="*/ 882869 w 4619296"/>
              <a:gd name="connsiteY17" fmla="*/ 1172960 h 2418436"/>
              <a:gd name="connsiteX18" fmla="*/ 977462 w 4619296"/>
              <a:gd name="connsiteY18" fmla="*/ 1125664 h 2418436"/>
              <a:gd name="connsiteX19" fmla="*/ 1040524 w 4619296"/>
              <a:gd name="connsiteY19" fmla="*/ 999539 h 2418436"/>
              <a:gd name="connsiteX20" fmla="*/ 1150883 w 4619296"/>
              <a:gd name="connsiteY20" fmla="*/ 857650 h 2418436"/>
              <a:gd name="connsiteX21" fmla="*/ 1198179 w 4619296"/>
              <a:gd name="connsiteY21" fmla="*/ 826119 h 2418436"/>
              <a:gd name="connsiteX22" fmla="*/ 1261241 w 4619296"/>
              <a:gd name="connsiteY22" fmla="*/ 636932 h 2418436"/>
              <a:gd name="connsiteX23" fmla="*/ 1277007 w 4619296"/>
              <a:gd name="connsiteY23" fmla="*/ 589636 h 2418436"/>
              <a:gd name="connsiteX24" fmla="*/ 1308538 w 4619296"/>
              <a:gd name="connsiteY24" fmla="*/ 542339 h 2418436"/>
              <a:gd name="connsiteX25" fmla="*/ 1387365 w 4619296"/>
              <a:gd name="connsiteY25" fmla="*/ 431981 h 2418436"/>
              <a:gd name="connsiteX26" fmla="*/ 1497724 w 4619296"/>
              <a:gd name="connsiteY26" fmla="*/ 400450 h 2418436"/>
              <a:gd name="connsiteX27" fmla="*/ 1592317 w 4619296"/>
              <a:gd name="connsiteY27" fmla="*/ 368919 h 2418436"/>
              <a:gd name="connsiteX28" fmla="*/ 1639614 w 4619296"/>
              <a:gd name="connsiteY28" fmla="*/ 337388 h 2418436"/>
              <a:gd name="connsiteX29" fmla="*/ 1734207 w 4619296"/>
              <a:gd name="connsiteY29" fmla="*/ 305857 h 2418436"/>
              <a:gd name="connsiteX30" fmla="*/ 1844565 w 4619296"/>
              <a:gd name="connsiteY30" fmla="*/ 179732 h 2418436"/>
              <a:gd name="connsiteX31" fmla="*/ 1939158 w 4619296"/>
              <a:gd name="connsiteY31" fmla="*/ 116670 h 2418436"/>
              <a:gd name="connsiteX32" fmla="*/ 1954924 w 4619296"/>
              <a:gd name="connsiteY32" fmla="*/ 69374 h 2418436"/>
              <a:gd name="connsiteX33" fmla="*/ 2270234 w 4619296"/>
              <a:gd name="connsiteY33" fmla="*/ 37843 h 2418436"/>
              <a:gd name="connsiteX34" fmla="*/ 2317531 w 4619296"/>
              <a:gd name="connsiteY34" fmla="*/ 69374 h 2418436"/>
              <a:gd name="connsiteX35" fmla="*/ 2333296 w 4619296"/>
              <a:gd name="connsiteY35" fmla="*/ 116670 h 2418436"/>
              <a:gd name="connsiteX36" fmla="*/ 2380593 w 4619296"/>
              <a:gd name="connsiteY36" fmla="*/ 132436 h 2418436"/>
              <a:gd name="connsiteX37" fmla="*/ 2490952 w 4619296"/>
              <a:gd name="connsiteY37" fmla="*/ 195498 h 2418436"/>
              <a:gd name="connsiteX38" fmla="*/ 2538248 w 4619296"/>
              <a:gd name="connsiteY38" fmla="*/ 290091 h 2418436"/>
              <a:gd name="connsiteX39" fmla="*/ 2569779 w 4619296"/>
              <a:gd name="connsiteY39" fmla="*/ 353153 h 2418436"/>
              <a:gd name="connsiteX40" fmla="*/ 2617076 w 4619296"/>
              <a:gd name="connsiteY40" fmla="*/ 384684 h 2418436"/>
              <a:gd name="connsiteX41" fmla="*/ 2664372 w 4619296"/>
              <a:gd name="connsiteY41" fmla="*/ 526574 h 2418436"/>
              <a:gd name="connsiteX42" fmla="*/ 2680138 w 4619296"/>
              <a:gd name="connsiteY42" fmla="*/ 573870 h 2418436"/>
              <a:gd name="connsiteX43" fmla="*/ 2743200 w 4619296"/>
              <a:gd name="connsiteY43" fmla="*/ 668464 h 2418436"/>
              <a:gd name="connsiteX44" fmla="*/ 2774731 w 4619296"/>
              <a:gd name="connsiteY44" fmla="*/ 715760 h 2418436"/>
              <a:gd name="connsiteX45" fmla="*/ 2822027 w 4619296"/>
              <a:gd name="connsiteY45" fmla="*/ 826119 h 2418436"/>
              <a:gd name="connsiteX46" fmla="*/ 2869324 w 4619296"/>
              <a:gd name="connsiteY46" fmla="*/ 920712 h 2418436"/>
              <a:gd name="connsiteX47" fmla="*/ 2916621 w 4619296"/>
              <a:gd name="connsiteY47" fmla="*/ 1031070 h 2418436"/>
              <a:gd name="connsiteX48" fmla="*/ 3011214 w 4619296"/>
              <a:gd name="connsiteY48" fmla="*/ 1094132 h 2418436"/>
              <a:gd name="connsiteX49" fmla="*/ 3090041 w 4619296"/>
              <a:gd name="connsiteY49" fmla="*/ 1172960 h 2418436"/>
              <a:gd name="connsiteX50" fmla="*/ 3121572 w 4619296"/>
              <a:gd name="connsiteY50" fmla="*/ 1346381 h 2418436"/>
              <a:gd name="connsiteX51" fmla="*/ 3137338 w 4619296"/>
              <a:gd name="connsiteY51" fmla="*/ 1393677 h 2418436"/>
              <a:gd name="connsiteX52" fmla="*/ 3184634 w 4619296"/>
              <a:gd name="connsiteY52" fmla="*/ 1425208 h 2418436"/>
              <a:gd name="connsiteX53" fmla="*/ 3279227 w 4619296"/>
              <a:gd name="connsiteY53" fmla="*/ 1488270 h 2418436"/>
              <a:gd name="connsiteX54" fmla="*/ 3326524 w 4619296"/>
              <a:gd name="connsiteY54" fmla="*/ 1535567 h 2418436"/>
              <a:gd name="connsiteX55" fmla="*/ 3436883 w 4619296"/>
              <a:gd name="connsiteY55" fmla="*/ 1772050 h 2418436"/>
              <a:gd name="connsiteX56" fmla="*/ 3499945 w 4619296"/>
              <a:gd name="connsiteY56" fmla="*/ 1866643 h 2418436"/>
              <a:gd name="connsiteX57" fmla="*/ 3515710 w 4619296"/>
              <a:gd name="connsiteY57" fmla="*/ 1929705 h 2418436"/>
              <a:gd name="connsiteX58" fmla="*/ 3594538 w 4619296"/>
              <a:gd name="connsiteY58" fmla="*/ 2024298 h 2418436"/>
              <a:gd name="connsiteX59" fmla="*/ 3657600 w 4619296"/>
              <a:gd name="connsiteY59" fmla="*/ 2103126 h 2418436"/>
              <a:gd name="connsiteX60" fmla="*/ 3704896 w 4619296"/>
              <a:gd name="connsiteY60" fmla="*/ 2150422 h 2418436"/>
              <a:gd name="connsiteX61" fmla="*/ 3799490 w 4619296"/>
              <a:gd name="connsiteY61" fmla="*/ 2197719 h 2418436"/>
              <a:gd name="connsiteX62" fmla="*/ 3815255 w 4619296"/>
              <a:gd name="connsiteY62" fmla="*/ 2245015 h 2418436"/>
              <a:gd name="connsiteX63" fmla="*/ 3862552 w 4619296"/>
              <a:gd name="connsiteY63" fmla="*/ 2276546 h 2418436"/>
              <a:gd name="connsiteX64" fmla="*/ 3909848 w 4619296"/>
              <a:gd name="connsiteY64" fmla="*/ 2292312 h 2418436"/>
              <a:gd name="connsiteX65" fmla="*/ 4020207 w 4619296"/>
              <a:gd name="connsiteY65" fmla="*/ 2323843 h 2418436"/>
              <a:gd name="connsiteX66" fmla="*/ 4083269 w 4619296"/>
              <a:gd name="connsiteY66" fmla="*/ 2339608 h 2418436"/>
              <a:gd name="connsiteX67" fmla="*/ 4225158 w 4619296"/>
              <a:gd name="connsiteY67" fmla="*/ 2386905 h 2418436"/>
              <a:gd name="connsiteX68" fmla="*/ 4272455 w 4619296"/>
              <a:gd name="connsiteY68" fmla="*/ 2402670 h 2418436"/>
              <a:gd name="connsiteX69" fmla="*/ 4319752 w 4619296"/>
              <a:gd name="connsiteY69" fmla="*/ 2418436 h 2418436"/>
              <a:gd name="connsiteX70" fmla="*/ 4619296 w 4619296"/>
              <a:gd name="connsiteY70" fmla="*/ 2418436 h 2418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4619296" h="2418436">
                <a:moveTo>
                  <a:pt x="0" y="163967"/>
                </a:moveTo>
                <a:cubicBezTo>
                  <a:pt x="5255" y="184988"/>
                  <a:pt x="2229" y="210109"/>
                  <a:pt x="15765" y="227029"/>
                </a:cubicBezTo>
                <a:cubicBezTo>
                  <a:pt x="26146" y="240006"/>
                  <a:pt x="53403" y="229272"/>
                  <a:pt x="63062" y="242795"/>
                </a:cubicBezTo>
                <a:cubicBezTo>
                  <a:pt x="82380" y="269841"/>
                  <a:pt x="84083" y="305857"/>
                  <a:pt x="94593" y="337388"/>
                </a:cubicBezTo>
                <a:cubicBezTo>
                  <a:pt x="132394" y="450790"/>
                  <a:pt x="86530" y="309171"/>
                  <a:pt x="126124" y="447746"/>
                </a:cubicBezTo>
                <a:cubicBezTo>
                  <a:pt x="130690" y="463725"/>
                  <a:pt x="130139" y="483292"/>
                  <a:pt x="141890" y="495043"/>
                </a:cubicBezTo>
                <a:cubicBezTo>
                  <a:pt x="153641" y="506794"/>
                  <a:pt x="173421" y="505553"/>
                  <a:pt x="189186" y="510808"/>
                </a:cubicBezTo>
                <a:cubicBezTo>
                  <a:pt x="205615" y="560094"/>
                  <a:pt x="221549" y="621721"/>
                  <a:pt x="268014" y="652698"/>
                </a:cubicBezTo>
                <a:lnTo>
                  <a:pt x="315310" y="684229"/>
                </a:lnTo>
                <a:lnTo>
                  <a:pt x="378372" y="873415"/>
                </a:lnTo>
                <a:cubicBezTo>
                  <a:pt x="378373" y="873419"/>
                  <a:pt x="409902" y="968003"/>
                  <a:pt x="409903" y="968008"/>
                </a:cubicBezTo>
                <a:cubicBezTo>
                  <a:pt x="415957" y="1004333"/>
                  <a:pt x="422030" y="1071089"/>
                  <a:pt x="441434" y="1109898"/>
                </a:cubicBezTo>
                <a:cubicBezTo>
                  <a:pt x="449908" y="1126846"/>
                  <a:pt x="458169" y="1145358"/>
                  <a:pt x="472965" y="1157195"/>
                </a:cubicBezTo>
                <a:cubicBezTo>
                  <a:pt x="485942" y="1167576"/>
                  <a:pt x="504496" y="1167705"/>
                  <a:pt x="520262" y="1172960"/>
                </a:cubicBezTo>
                <a:cubicBezTo>
                  <a:pt x="530772" y="1188726"/>
                  <a:pt x="536997" y="1208420"/>
                  <a:pt x="551793" y="1220257"/>
                </a:cubicBezTo>
                <a:cubicBezTo>
                  <a:pt x="562071" y="1228480"/>
                  <a:pt x="658036" y="1250759"/>
                  <a:pt x="662152" y="1251788"/>
                </a:cubicBezTo>
                <a:cubicBezTo>
                  <a:pt x="667494" y="1251120"/>
                  <a:pt x="801923" y="1242689"/>
                  <a:pt x="835572" y="1220257"/>
                </a:cubicBezTo>
                <a:cubicBezTo>
                  <a:pt x="854123" y="1207889"/>
                  <a:pt x="865741" y="1187234"/>
                  <a:pt x="882869" y="1172960"/>
                </a:cubicBezTo>
                <a:cubicBezTo>
                  <a:pt x="923619" y="1139002"/>
                  <a:pt x="930059" y="1141464"/>
                  <a:pt x="977462" y="1125664"/>
                </a:cubicBezTo>
                <a:cubicBezTo>
                  <a:pt x="1081108" y="1022015"/>
                  <a:pt x="895591" y="1216938"/>
                  <a:pt x="1040524" y="999539"/>
                </a:cubicBezTo>
                <a:cubicBezTo>
                  <a:pt x="1084473" y="933615"/>
                  <a:pt x="1095311" y="903960"/>
                  <a:pt x="1150883" y="857650"/>
                </a:cubicBezTo>
                <a:cubicBezTo>
                  <a:pt x="1165439" y="845520"/>
                  <a:pt x="1182414" y="836629"/>
                  <a:pt x="1198179" y="826119"/>
                </a:cubicBezTo>
                <a:lnTo>
                  <a:pt x="1261241" y="636932"/>
                </a:lnTo>
                <a:cubicBezTo>
                  <a:pt x="1266496" y="621167"/>
                  <a:pt x="1267789" y="603463"/>
                  <a:pt x="1277007" y="589636"/>
                </a:cubicBezTo>
                <a:cubicBezTo>
                  <a:pt x="1287517" y="573870"/>
                  <a:pt x="1299137" y="558790"/>
                  <a:pt x="1308538" y="542339"/>
                </a:cubicBezTo>
                <a:cubicBezTo>
                  <a:pt x="1338887" y="489228"/>
                  <a:pt x="1334031" y="467537"/>
                  <a:pt x="1387365" y="431981"/>
                </a:cubicBezTo>
                <a:cubicBezTo>
                  <a:pt x="1401818" y="422346"/>
                  <a:pt x="1488164" y="403318"/>
                  <a:pt x="1497724" y="400450"/>
                </a:cubicBezTo>
                <a:cubicBezTo>
                  <a:pt x="1529559" y="390900"/>
                  <a:pt x="1592317" y="368919"/>
                  <a:pt x="1592317" y="368919"/>
                </a:cubicBezTo>
                <a:cubicBezTo>
                  <a:pt x="1608083" y="358409"/>
                  <a:pt x="1622299" y="345083"/>
                  <a:pt x="1639614" y="337388"/>
                </a:cubicBezTo>
                <a:cubicBezTo>
                  <a:pt x="1669986" y="323889"/>
                  <a:pt x="1734207" y="305857"/>
                  <a:pt x="1734207" y="305857"/>
                </a:cubicBezTo>
                <a:cubicBezTo>
                  <a:pt x="1767540" y="255858"/>
                  <a:pt x="1789231" y="216622"/>
                  <a:pt x="1844565" y="179732"/>
                </a:cubicBezTo>
                <a:lnTo>
                  <a:pt x="1939158" y="116670"/>
                </a:lnTo>
                <a:cubicBezTo>
                  <a:pt x="1944413" y="100905"/>
                  <a:pt x="1947492" y="84238"/>
                  <a:pt x="1954924" y="69374"/>
                </a:cubicBezTo>
                <a:cubicBezTo>
                  <a:pt x="2018555" y="-57887"/>
                  <a:pt x="2069791" y="26707"/>
                  <a:pt x="2270234" y="37843"/>
                </a:cubicBezTo>
                <a:cubicBezTo>
                  <a:pt x="2286000" y="48353"/>
                  <a:pt x="2305694" y="54578"/>
                  <a:pt x="2317531" y="69374"/>
                </a:cubicBezTo>
                <a:cubicBezTo>
                  <a:pt x="2327912" y="82351"/>
                  <a:pt x="2321545" y="104919"/>
                  <a:pt x="2333296" y="116670"/>
                </a:cubicBezTo>
                <a:cubicBezTo>
                  <a:pt x="2345047" y="128421"/>
                  <a:pt x="2365318" y="125890"/>
                  <a:pt x="2380593" y="132436"/>
                </a:cubicBezTo>
                <a:cubicBezTo>
                  <a:pt x="2436600" y="156439"/>
                  <a:pt x="2443452" y="163832"/>
                  <a:pt x="2490952" y="195498"/>
                </a:cubicBezTo>
                <a:cubicBezTo>
                  <a:pt x="2519856" y="282214"/>
                  <a:pt x="2489349" y="204519"/>
                  <a:pt x="2538248" y="290091"/>
                </a:cubicBezTo>
                <a:cubicBezTo>
                  <a:pt x="2549908" y="310496"/>
                  <a:pt x="2554733" y="335098"/>
                  <a:pt x="2569779" y="353153"/>
                </a:cubicBezTo>
                <a:cubicBezTo>
                  <a:pt x="2581909" y="367709"/>
                  <a:pt x="2601310" y="374174"/>
                  <a:pt x="2617076" y="384684"/>
                </a:cubicBezTo>
                <a:lnTo>
                  <a:pt x="2664372" y="526574"/>
                </a:lnTo>
                <a:cubicBezTo>
                  <a:pt x="2669627" y="542339"/>
                  <a:pt x="2670920" y="560043"/>
                  <a:pt x="2680138" y="573870"/>
                </a:cubicBezTo>
                <a:lnTo>
                  <a:pt x="2743200" y="668464"/>
                </a:lnTo>
                <a:lnTo>
                  <a:pt x="2774731" y="715760"/>
                </a:lnTo>
                <a:cubicBezTo>
                  <a:pt x="2807540" y="846999"/>
                  <a:pt x="2767591" y="717249"/>
                  <a:pt x="2822027" y="826119"/>
                </a:cubicBezTo>
                <a:cubicBezTo>
                  <a:pt x="2887300" y="956663"/>
                  <a:pt x="2778960" y="785164"/>
                  <a:pt x="2869324" y="920712"/>
                </a:cubicBezTo>
                <a:cubicBezTo>
                  <a:pt x="2879725" y="962315"/>
                  <a:pt x="2881781" y="1000585"/>
                  <a:pt x="2916621" y="1031070"/>
                </a:cubicBezTo>
                <a:cubicBezTo>
                  <a:pt x="2945140" y="1056024"/>
                  <a:pt x="2984418" y="1067336"/>
                  <a:pt x="3011214" y="1094132"/>
                </a:cubicBezTo>
                <a:lnTo>
                  <a:pt x="3090041" y="1172960"/>
                </a:lnTo>
                <a:cubicBezTo>
                  <a:pt x="3097066" y="1215111"/>
                  <a:pt x="3110558" y="1302326"/>
                  <a:pt x="3121572" y="1346381"/>
                </a:cubicBezTo>
                <a:cubicBezTo>
                  <a:pt x="3125603" y="1362503"/>
                  <a:pt x="3126957" y="1380700"/>
                  <a:pt x="3137338" y="1393677"/>
                </a:cubicBezTo>
                <a:cubicBezTo>
                  <a:pt x="3149175" y="1408473"/>
                  <a:pt x="3170078" y="1413078"/>
                  <a:pt x="3184634" y="1425208"/>
                </a:cubicBezTo>
                <a:cubicBezTo>
                  <a:pt x="3263363" y="1490816"/>
                  <a:pt x="3196110" y="1460565"/>
                  <a:pt x="3279227" y="1488270"/>
                </a:cubicBezTo>
                <a:cubicBezTo>
                  <a:pt x="3294993" y="1504036"/>
                  <a:pt x="3315953" y="1515936"/>
                  <a:pt x="3326524" y="1535567"/>
                </a:cubicBezTo>
                <a:cubicBezTo>
                  <a:pt x="3521416" y="1897509"/>
                  <a:pt x="3295255" y="1549492"/>
                  <a:pt x="3436883" y="1772050"/>
                </a:cubicBezTo>
                <a:cubicBezTo>
                  <a:pt x="3457228" y="1804021"/>
                  <a:pt x="3499945" y="1866643"/>
                  <a:pt x="3499945" y="1866643"/>
                </a:cubicBezTo>
                <a:cubicBezTo>
                  <a:pt x="3505200" y="1887664"/>
                  <a:pt x="3507175" y="1909789"/>
                  <a:pt x="3515710" y="1929705"/>
                </a:cubicBezTo>
                <a:cubicBezTo>
                  <a:pt x="3532171" y="1968115"/>
                  <a:pt x="3566129" y="1995889"/>
                  <a:pt x="3594538" y="2024298"/>
                </a:cubicBezTo>
                <a:cubicBezTo>
                  <a:pt x="3620418" y="2101942"/>
                  <a:pt x="3591774" y="2048271"/>
                  <a:pt x="3657600" y="2103126"/>
                </a:cubicBezTo>
                <a:cubicBezTo>
                  <a:pt x="3674728" y="2117399"/>
                  <a:pt x="3687768" y="2136149"/>
                  <a:pt x="3704896" y="2150422"/>
                </a:cubicBezTo>
                <a:cubicBezTo>
                  <a:pt x="3745645" y="2184379"/>
                  <a:pt x="3752088" y="2181918"/>
                  <a:pt x="3799490" y="2197719"/>
                </a:cubicBezTo>
                <a:cubicBezTo>
                  <a:pt x="3804745" y="2213484"/>
                  <a:pt x="3804874" y="2232038"/>
                  <a:pt x="3815255" y="2245015"/>
                </a:cubicBezTo>
                <a:cubicBezTo>
                  <a:pt x="3827092" y="2259811"/>
                  <a:pt x="3845605" y="2268072"/>
                  <a:pt x="3862552" y="2276546"/>
                </a:cubicBezTo>
                <a:cubicBezTo>
                  <a:pt x="3877416" y="2283978"/>
                  <a:pt x="3893931" y="2287537"/>
                  <a:pt x="3909848" y="2292312"/>
                </a:cubicBezTo>
                <a:cubicBezTo>
                  <a:pt x="3946493" y="2303306"/>
                  <a:pt x="3983297" y="2313777"/>
                  <a:pt x="4020207" y="2323843"/>
                </a:cubicBezTo>
                <a:cubicBezTo>
                  <a:pt x="4041111" y="2329544"/>
                  <a:pt x="4062515" y="2333382"/>
                  <a:pt x="4083269" y="2339608"/>
                </a:cubicBezTo>
                <a:cubicBezTo>
                  <a:pt x="4083336" y="2339628"/>
                  <a:pt x="4201477" y="2379011"/>
                  <a:pt x="4225158" y="2386905"/>
                </a:cubicBezTo>
                <a:lnTo>
                  <a:pt x="4272455" y="2402670"/>
                </a:lnTo>
                <a:cubicBezTo>
                  <a:pt x="4288221" y="2407925"/>
                  <a:pt x="4303133" y="2418436"/>
                  <a:pt x="4319752" y="2418436"/>
                </a:cubicBezTo>
                <a:lnTo>
                  <a:pt x="4619296" y="2418436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TextBox 10"/>
          <p:cNvSpPr txBox="1"/>
          <p:nvPr/>
        </p:nvSpPr>
        <p:spPr>
          <a:xfrm>
            <a:off x="36784" y="3468412"/>
            <a:ext cx="523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/>
              <a:t>low</a:t>
            </a:r>
            <a:endParaRPr lang="es-ES_tradnl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2564515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high</a:t>
            </a:r>
            <a:endParaRPr lang="es-ES_tradnl" dirty="0"/>
          </a:p>
        </p:txBody>
      </p:sp>
      <p:sp>
        <p:nvSpPr>
          <p:cNvPr id="16" name="Freeform 15"/>
          <p:cNvSpPr/>
          <p:nvPr/>
        </p:nvSpPr>
        <p:spPr>
          <a:xfrm>
            <a:off x="6038193" y="3121571"/>
            <a:ext cx="2538248" cy="1182658"/>
          </a:xfrm>
          <a:custGeom>
            <a:avLst/>
            <a:gdLst>
              <a:gd name="connsiteX0" fmla="*/ 0 w 2538248"/>
              <a:gd name="connsiteY0" fmla="*/ 1166648 h 1182658"/>
              <a:gd name="connsiteX1" fmla="*/ 63062 w 2538248"/>
              <a:gd name="connsiteY1" fmla="*/ 1182414 h 1182658"/>
              <a:gd name="connsiteX2" fmla="*/ 157655 w 2538248"/>
              <a:gd name="connsiteY2" fmla="*/ 1150883 h 1182658"/>
              <a:gd name="connsiteX3" fmla="*/ 315310 w 2538248"/>
              <a:gd name="connsiteY3" fmla="*/ 1135117 h 1182658"/>
              <a:gd name="connsiteX4" fmla="*/ 409904 w 2538248"/>
              <a:gd name="connsiteY4" fmla="*/ 1103586 h 1182658"/>
              <a:gd name="connsiteX5" fmla="*/ 457200 w 2538248"/>
              <a:gd name="connsiteY5" fmla="*/ 1087821 h 1182658"/>
              <a:gd name="connsiteX6" fmla="*/ 504497 w 2538248"/>
              <a:gd name="connsiteY6" fmla="*/ 1056290 h 1182658"/>
              <a:gd name="connsiteX7" fmla="*/ 567559 w 2538248"/>
              <a:gd name="connsiteY7" fmla="*/ 961697 h 1182658"/>
              <a:gd name="connsiteX8" fmla="*/ 583324 w 2538248"/>
              <a:gd name="connsiteY8" fmla="*/ 882869 h 1182658"/>
              <a:gd name="connsiteX9" fmla="*/ 646386 w 2538248"/>
              <a:gd name="connsiteY9" fmla="*/ 788276 h 1182658"/>
              <a:gd name="connsiteX10" fmla="*/ 725214 w 2538248"/>
              <a:gd name="connsiteY10" fmla="*/ 677917 h 1182658"/>
              <a:gd name="connsiteX11" fmla="*/ 819807 w 2538248"/>
              <a:gd name="connsiteY11" fmla="*/ 614855 h 1182658"/>
              <a:gd name="connsiteX12" fmla="*/ 961697 w 2538248"/>
              <a:gd name="connsiteY12" fmla="*/ 488731 h 1182658"/>
              <a:gd name="connsiteX13" fmla="*/ 1040524 w 2538248"/>
              <a:gd name="connsiteY13" fmla="*/ 346841 h 1182658"/>
              <a:gd name="connsiteX14" fmla="*/ 1119352 w 2538248"/>
              <a:gd name="connsiteY14" fmla="*/ 204952 h 1182658"/>
              <a:gd name="connsiteX15" fmla="*/ 1150883 w 2538248"/>
              <a:gd name="connsiteY15" fmla="*/ 157655 h 1182658"/>
              <a:gd name="connsiteX16" fmla="*/ 1245476 w 2538248"/>
              <a:gd name="connsiteY16" fmla="*/ 94593 h 1182658"/>
              <a:gd name="connsiteX17" fmla="*/ 1292773 w 2538248"/>
              <a:gd name="connsiteY17" fmla="*/ 63062 h 1182658"/>
              <a:gd name="connsiteX18" fmla="*/ 1403131 w 2538248"/>
              <a:gd name="connsiteY18" fmla="*/ 31531 h 1182658"/>
              <a:gd name="connsiteX19" fmla="*/ 1497724 w 2538248"/>
              <a:gd name="connsiteY19" fmla="*/ 0 h 1182658"/>
              <a:gd name="connsiteX20" fmla="*/ 1655379 w 2538248"/>
              <a:gd name="connsiteY20" fmla="*/ 15765 h 1182658"/>
              <a:gd name="connsiteX21" fmla="*/ 1749973 w 2538248"/>
              <a:gd name="connsiteY21" fmla="*/ 47297 h 1182658"/>
              <a:gd name="connsiteX22" fmla="*/ 1876097 w 2538248"/>
              <a:gd name="connsiteY22" fmla="*/ 78828 h 1182658"/>
              <a:gd name="connsiteX23" fmla="*/ 2017986 w 2538248"/>
              <a:gd name="connsiteY23" fmla="*/ 157655 h 1182658"/>
              <a:gd name="connsiteX24" fmla="*/ 2049517 w 2538248"/>
              <a:gd name="connsiteY24" fmla="*/ 204952 h 1182658"/>
              <a:gd name="connsiteX25" fmla="*/ 2096814 w 2538248"/>
              <a:gd name="connsiteY25" fmla="*/ 236483 h 1182658"/>
              <a:gd name="connsiteX26" fmla="*/ 2159876 w 2538248"/>
              <a:gd name="connsiteY26" fmla="*/ 331076 h 1182658"/>
              <a:gd name="connsiteX27" fmla="*/ 2191407 w 2538248"/>
              <a:gd name="connsiteY27" fmla="*/ 378372 h 1182658"/>
              <a:gd name="connsiteX28" fmla="*/ 2238704 w 2538248"/>
              <a:gd name="connsiteY28" fmla="*/ 472965 h 1182658"/>
              <a:gd name="connsiteX29" fmla="*/ 2301766 w 2538248"/>
              <a:gd name="connsiteY29" fmla="*/ 488731 h 1182658"/>
              <a:gd name="connsiteX30" fmla="*/ 2412124 w 2538248"/>
              <a:gd name="connsiteY30" fmla="*/ 599090 h 1182658"/>
              <a:gd name="connsiteX31" fmla="*/ 2475186 w 2538248"/>
              <a:gd name="connsiteY31" fmla="*/ 677917 h 1182658"/>
              <a:gd name="connsiteX32" fmla="*/ 2538248 w 2538248"/>
              <a:gd name="connsiteY32" fmla="*/ 740979 h 118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538248" h="1182658">
                <a:moveTo>
                  <a:pt x="0" y="1166648"/>
                </a:moveTo>
                <a:cubicBezTo>
                  <a:pt x="21021" y="1171903"/>
                  <a:pt x="41502" y="1184570"/>
                  <a:pt x="63062" y="1182414"/>
                </a:cubicBezTo>
                <a:cubicBezTo>
                  <a:pt x="96134" y="1179107"/>
                  <a:pt x="124583" y="1154190"/>
                  <a:pt x="157655" y="1150883"/>
                </a:cubicBezTo>
                <a:lnTo>
                  <a:pt x="315310" y="1135117"/>
                </a:lnTo>
                <a:lnTo>
                  <a:pt x="409904" y="1103586"/>
                </a:lnTo>
                <a:lnTo>
                  <a:pt x="457200" y="1087821"/>
                </a:lnTo>
                <a:cubicBezTo>
                  <a:pt x="472966" y="1077311"/>
                  <a:pt x="492020" y="1070550"/>
                  <a:pt x="504497" y="1056290"/>
                </a:cubicBezTo>
                <a:cubicBezTo>
                  <a:pt x="529451" y="1027771"/>
                  <a:pt x="567559" y="961697"/>
                  <a:pt x="567559" y="961697"/>
                </a:cubicBezTo>
                <a:cubicBezTo>
                  <a:pt x="572814" y="935421"/>
                  <a:pt x="572236" y="907264"/>
                  <a:pt x="583324" y="882869"/>
                </a:cubicBezTo>
                <a:cubicBezTo>
                  <a:pt x="599005" y="848370"/>
                  <a:pt x="625365" y="819807"/>
                  <a:pt x="646386" y="788276"/>
                </a:cubicBezTo>
                <a:cubicBezTo>
                  <a:pt x="661727" y="765264"/>
                  <a:pt x="709211" y="692141"/>
                  <a:pt x="725214" y="677917"/>
                </a:cubicBezTo>
                <a:cubicBezTo>
                  <a:pt x="753538" y="652741"/>
                  <a:pt x="793011" y="641651"/>
                  <a:pt x="819807" y="614855"/>
                </a:cubicBezTo>
                <a:cubicBezTo>
                  <a:pt x="927798" y="506864"/>
                  <a:pt x="877297" y="544997"/>
                  <a:pt x="961697" y="488731"/>
                </a:cubicBezTo>
                <a:cubicBezTo>
                  <a:pt x="1000279" y="372986"/>
                  <a:pt x="969726" y="417640"/>
                  <a:pt x="1040524" y="346841"/>
                </a:cubicBezTo>
                <a:cubicBezTo>
                  <a:pt x="1068274" y="263594"/>
                  <a:pt x="1047072" y="313373"/>
                  <a:pt x="1119352" y="204952"/>
                </a:cubicBezTo>
                <a:cubicBezTo>
                  <a:pt x="1129862" y="189186"/>
                  <a:pt x="1135117" y="168165"/>
                  <a:pt x="1150883" y="157655"/>
                </a:cubicBezTo>
                <a:lnTo>
                  <a:pt x="1245476" y="94593"/>
                </a:lnTo>
                <a:cubicBezTo>
                  <a:pt x="1261242" y="84083"/>
                  <a:pt x="1274797" y="69054"/>
                  <a:pt x="1292773" y="63062"/>
                </a:cubicBezTo>
                <a:cubicBezTo>
                  <a:pt x="1451740" y="10074"/>
                  <a:pt x="1205146" y="90927"/>
                  <a:pt x="1403131" y="31531"/>
                </a:cubicBezTo>
                <a:cubicBezTo>
                  <a:pt x="1434966" y="21980"/>
                  <a:pt x="1497724" y="0"/>
                  <a:pt x="1497724" y="0"/>
                </a:cubicBezTo>
                <a:cubicBezTo>
                  <a:pt x="1550276" y="5255"/>
                  <a:pt x="1603470" y="6032"/>
                  <a:pt x="1655379" y="15765"/>
                </a:cubicBezTo>
                <a:cubicBezTo>
                  <a:pt x="1688047" y="21890"/>
                  <a:pt x="1717381" y="40779"/>
                  <a:pt x="1749973" y="47297"/>
                </a:cubicBezTo>
                <a:cubicBezTo>
                  <a:pt x="1771817" y="51666"/>
                  <a:pt x="1848826" y="63677"/>
                  <a:pt x="1876097" y="78828"/>
                </a:cubicBezTo>
                <a:cubicBezTo>
                  <a:pt x="2038724" y="169177"/>
                  <a:pt x="1910968" y="121983"/>
                  <a:pt x="2017986" y="157655"/>
                </a:cubicBezTo>
                <a:cubicBezTo>
                  <a:pt x="2028496" y="173421"/>
                  <a:pt x="2036119" y="191554"/>
                  <a:pt x="2049517" y="204952"/>
                </a:cubicBezTo>
                <a:cubicBezTo>
                  <a:pt x="2062915" y="218350"/>
                  <a:pt x="2084337" y="222223"/>
                  <a:pt x="2096814" y="236483"/>
                </a:cubicBezTo>
                <a:cubicBezTo>
                  <a:pt x="2121768" y="265002"/>
                  <a:pt x="2138855" y="299545"/>
                  <a:pt x="2159876" y="331076"/>
                </a:cubicBezTo>
                <a:cubicBezTo>
                  <a:pt x="2170386" y="346841"/>
                  <a:pt x="2185415" y="360397"/>
                  <a:pt x="2191407" y="378372"/>
                </a:cubicBezTo>
                <a:cubicBezTo>
                  <a:pt x="2200400" y="405352"/>
                  <a:pt x="2212508" y="455501"/>
                  <a:pt x="2238704" y="472965"/>
                </a:cubicBezTo>
                <a:cubicBezTo>
                  <a:pt x="2256733" y="484984"/>
                  <a:pt x="2280745" y="483476"/>
                  <a:pt x="2301766" y="488731"/>
                </a:cubicBezTo>
                <a:cubicBezTo>
                  <a:pt x="2374046" y="597151"/>
                  <a:pt x="2328877" y="571340"/>
                  <a:pt x="2412124" y="599090"/>
                </a:cubicBezTo>
                <a:cubicBezTo>
                  <a:pt x="2442818" y="691167"/>
                  <a:pt x="2403875" y="606605"/>
                  <a:pt x="2475186" y="677917"/>
                </a:cubicBezTo>
                <a:cubicBezTo>
                  <a:pt x="2551282" y="754014"/>
                  <a:pt x="2466174" y="704943"/>
                  <a:pt x="2538248" y="740979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5" name="Elbow Connector 4"/>
          <p:cNvCxnSpPr/>
          <p:nvPr/>
        </p:nvCxnSpPr>
        <p:spPr>
          <a:xfrm>
            <a:off x="788276" y="2301761"/>
            <a:ext cx="7866993" cy="2349067"/>
          </a:xfrm>
          <a:prstGeom prst="bentConnector3">
            <a:avLst>
              <a:gd name="adj1" fmla="val 52004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897821" y="295339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EDGE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77310" y="145041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GRADIENTE</a:t>
            </a: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93676599-B2D9-3040-8CBC-C1D71F91FA3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072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Detector Canny - </a:t>
            </a:r>
            <a:r>
              <a:rPr lang="en-US" dirty="0" err="1"/>
              <a:t>Histéresis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B7A51E5-5C84-EF48-B2BC-649DD007E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86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841367" y="5265557"/>
            <a:ext cx="7772400" cy="1143000"/>
          </a:xfrm>
        </p:spPr>
        <p:txBody>
          <a:bodyPr/>
          <a:lstStyle/>
          <a:p>
            <a:r>
              <a:rPr lang="en-US" dirty="0"/>
              <a:t>SIN HISTÉRESIS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809295" y="2081049"/>
            <a:ext cx="0" cy="29008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72964" y="4682359"/>
            <a:ext cx="82453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72812" y="3515718"/>
            <a:ext cx="82401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 9"/>
          <p:cNvSpPr/>
          <p:nvPr/>
        </p:nvSpPr>
        <p:spPr>
          <a:xfrm>
            <a:off x="1455681" y="1885551"/>
            <a:ext cx="4619296" cy="2418436"/>
          </a:xfrm>
          <a:custGeom>
            <a:avLst/>
            <a:gdLst>
              <a:gd name="connsiteX0" fmla="*/ 0 w 4619296"/>
              <a:gd name="connsiteY0" fmla="*/ 163967 h 2418436"/>
              <a:gd name="connsiteX1" fmla="*/ 15765 w 4619296"/>
              <a:gd name="connsiteY1" fmla="*/ 227029 h 2418436"/>
              <a:gd name="connsiteX2" fmla="*/ 63062 w 4619296"/>
              <a:gd name="connsiteY2" fmla="*/ 242795 h 2418436"/>
              <a:gd name="connsiteX3" fmla="*/ 94593 w 4619296"/>
              <a:gd name="connsiteY3" fmla="*/ 337388 h 2418436"/>
              <a:gd name="connsiteX4" fmla="*/ 126124 w 4619296"/>
              <a:gd name="connsiteY4" fmla="*/ 447746 h 2418436"/>
              <a:gd name="connsiteX5" fmla="*/ 141890 w 4619296"/>
              <a:gd name="connsiteY5" fmla="*/ 495043 h 2418436"/>
              <a:gd name="connsiteX6" fmla="*/ 189186 w 4619296"/>
              <a:gd name="connsiteY6" fmla="*/ 510808 h 2418436"/>
              <a:gd name="connsiteX7" fmla="*/ 268014 w 4619296"/>
              <a:gd name="connsiteY7" fmla="*/ 652698 h 2418436"/>
              <a:gd name="connsiteX8" fmla="*/ 315310 w 4619296"/>
              <a:gd name="connsiteY8" fmla="*/ 684229 h 2418436"/>
              <a:gd name="connsiteX9" fmla="*/ 378372 w 4619296"/>
              <a:gd name="connsiteY9" fmla="*/ 873415 h 2418436"/>
              <a:gd name="connsiteX10" fmla="*/ 409903 w 4619296"/>
              <a:gd name="connsiteY10" fmla="*/ 968008 h 2418436"/>
              <a:gd name="connsiteX11" fmla="*/ 441434 w 4619296"/>
              <a:gd name="connsiteY11" fmla="*/ 1109898 h 2418436"/>
              <a:gd name="connsiteX12" fmla="*/ 472965 w 4619296"/>
              <a:gd name="connsiteY12" fmla="*/ 1157195 h 2418436"/>
              <a:gd name="connsiteX13" fmla="*/ 520262 w 4619296"/>
              <a:gd name="connsiteY13" fmla="*/ 1172960 h 2418436"/>
              <a:gd name="connsiteX14" fmla="*/ 551793 w 4619296"/>
              <a:gd name="connsiteY14" fmla="*/ 1220257 h 2418436"/>
              <a:gd name="connsiteX15" fmla="*/ 662152 w 4619296"/>
              <a:gd name="connsiteY15" fmla="*/ 1251788 h 2418436"/>
              <a:gd name="connsiteX16" fmla="*/ 835572 w 4619296"/>
              <a:gd name="connsiteY16" fmla="*/ 1220257 h 2418436"/>
              <a:gd name="connsiteX17" fmla="*/ 882869 w 4619296"/>
              <a:gd name="connsiteY17" fmla="*/ 1172960 h 2418436"/>
              <a:gd name="connsiteX18" fmla="*/ 977462 w 4619296"/>
              <a:gd name="connsiteY18" fmla="*/ 1125664 h 2418436"/>
              <a:gd name="connsiteX19" fmla="*/ 1040524 w 4619296"/>
              <a:gd name="connsiteY19" fmla="*/ 999539 h 2418436"/>
              <a:gd name="connsiteX20" fmla="*/ 1150883 w 4619296"/>
              <a:gd name="connsiteY20" fmla="*/ 857650 h 2418436"/>
              <a:gd name="connsiteX21" fmla="*/ 1198179 w 4619296"/>
              <a:gd name="connsiteY21" fmla="*/ 826119 h 2418436"/>
              <a:gd name="connsiteX22" fmla="*/ 1261241 w 4619296"/>
              <a:gd name="connsiteY22" fmla="*/ 636932 h 2418436"/>
              <a:gd name="connsiteX23" fmla="*/ 1277007 w 4619296"/>
              <a:gd name="connsiteY23" fmla="*/ 589636 h 2418436"/>
              <a:gd name="connsiteX24" fmla="*/ 1308538 w 4619296"/>
              <a:gd name="connsiteY24" fmla="*/ 542339 h 2418436"/>
              <a:gd name="connsiteX25" fmla="*/ 1387365 w 4619296"/>
              <a:gd name="connsiteY25" fmla="*/ 431981 h 2418436"/>
              <a:gd name="connsiteX26" fmla="*/ 1497724 w 4619296"/>
              <a:gd name="connsiteY26" fmla="*/ 400450 h 2418436"/>
              <a:gd name="connsiteX27" fmla="*/ 1592317 w 4619296"/>
              <a:gd name="connsiteY27" fmla="*/ 368919 h 2418436"/>
              <a:gd name="connsiteX28" fmla="*/ 1639614 w 4619296"/>
              <a:gd name="connsiteY28" fmla="*/ 337388 h 2418436"/>
              <a:gd name="connsiteX29" fmla="*/ 1734207 w 4619296"/>
              <a:gd name="connsiteY29" fmla="*/ 305857 h 2418436"/>
              <a:gd name="connsiteX30" fmla="*/ 1844565 w 4619296"/>
              <a:gd name="connsiteY30" fmla="*/ 179732 h 2418436"/>
              <a:gd name="connsiteX31" fmla="*/ 1939158 w 4619296"/>
              <a:gd name="connsiteY31" fmla="*/ 116670 h 2418436"/>
              <a:gd name="connsiteX32" fmla="*/ 1954924 w 4619296"/>
              <a:gd name="connsiteY32" fmla="*/ 69374 h 2418436"/>
              <a:gd name="connsiteX33" fmla="*/ 2270234 w 4619296"/>
              <a:gd name="connsiteY33" fmla="*/ 37843 h 2418436"/>
              <a:gd name="connsiteX34" fmla="*/ 2317531 w 4619296"/>
              <a:gd name="connsiteY34" fmla="*/ 69374 h 2418436"/>
              <a:gd name="connsiteX35" fmla="*/ 2333296 w 4619296"/>
              <a:gd name="connsiteY35" fmla="*/ 116670 h 2418436"/>
              <a:gd name="connsiteX36" fmla="*/ 2380593 w 4619296"/>
              <a:gd name="connsiteY36" fmla="*/ 132436 h 2418436"/>
              <a:gd name="connsiteX37" fmla="*/ 2490952 w 4619296"/>
              <a:gd name="connsiteY37" fmla="*/ 195498 h 2418436"/>
              <a:gd name="connsiteX38" fmla="*/ 2538248 w 4619296"/>
              <a:gd name="connsiteY38" fmla="*/ 290091 h 2418436"/>
              <a:gd name="connsiteX39" fmla="*/ 2569779 w 4619296"/>
              <a:gd name="connsiteY39" fmla="*/ 353153 h 2418436"/>
              <a:gd name="connsiteX40" fmla="*/ 2617076 w 4619296"/>
              <a:gd name="connsiteY40" fmla="*/ 384684 h 2418436"/>
              <a:gd name="connsiteX41" fmla="*/ 2664372 w 4619296"/>
              <a:gd name="connsiteY41" fmla="*/ 526574 h 2418436"/>
              <a:gd name="connsiteX42" fmla="*/ 2680138 w 4619296"/>
              <a:gd name="connsiteY42" fmla="*/ 573870 h 2418436"/>
              <a:gd name="connsiteX43" fmla="*/ 2743200 w 4619296"/>
              <a:gd name="connsiteY43" fmla="*/ 668464 h 2418436"/>
              <a:gd name="connsiteX44" fmla="*/ 2774731 w 4619296"/>
              <a:gd name="connsiteY44" fmla="*/ 715760 h 2418436"/>
              <a:gd name="connsiteX45" fmla="*/ 2822027 w 4619296"/>
              <a:gd name="connsiteY45" fmla="*/ 826119 h 2418436"/>
              <a:gd name="connsiteX46" fmla="*/ 2869324 w 4619296"/>
              <a:gd name="connsiteY46" fmla="*/ 920712 h 2418436"/>
              <a:gd name="connsiteX47" fmla="*/ 2916621 w 4619296"/>
              <a:gd name="connsiteY47" fmla="*/ 1031070 h 2418436"/>
              <a:gd name="connsiteX48" fmla="*/ 3011214 w 4619296"/>
              <a:gd name="connsiteY48" fmla="*/ 1094132 h 2418436"/>
              <a:gd name="connsiteX49" fmla="*/ 3090041 w 4619296"/>
              <a:gd name="connsiteY49" fmla="*/ 1172960 h 2418436"/>
              <a:gd name="connsiteX50" fmla="*/ 3121572 w 4619296"/>
              <a:gd name="connsiteY50" fmla="*/ 1346381 h 2418436"/>
              <a:gd name="connsiteX51" fmla="*/ 3137338 w 4619296"/>
              <a:gd name="connsiteY51" fmla="*/ 1393677 h 2418436"/>
              <a:gd name="connsiteX52" fmla="*/ 3184634 w 4619296"/>
              <a:gd name="connsiteY52" fmla="*/ 1425208 h 2418436"/>
              <a:gd name="connsiteX53" fmla="*/ 3279227 w 4619296"/>
              <a:gd name="connsiteY53" fmla="*/ 1488270 h 2418436"/>
              <a:gd name="connsiteX54" fmla="*/ 3326524 w 4619296"/>
              <a:gd name="connsiteY54" fmla="*/ 1535567 h 2418436"/>
              <a:gd name="connsiteX55" fmla="*/ 3436883 w 4619296"/>
              <a:gd name="connsiteY55" fmla="*/ 1772050 h 2418436"/>
              <a:gd name="connsiteX56" fmla="*/ 3499945 w 4619296"/>
              <a:gd name="connsiteY56" fmla="*/ 1866643 h 2418436"/>
              <a:gd name="connsiteX57" fmla="*/ 3515710 w 4619296"/>
              <a:gd name="connsiteY57" fmla="*/ 1929705 h 2418436"/>
              <a:gd name="connsiteX58" fmla="*/ 3594538 w 4619296"/>
              <a:gd name="connsiteY58" fmla="*/ 2024298 h 2418436"/>
              <a:gd name="connsiteX59" fmla="*/ 3657600 w 4619296"/>
              <a:gd name="connsiteY59" fmla="*/ 2103126 h 2418436"/>
              <a:gd name="connsiteX60" fmla="*/ 3704896 w 4619296"/>
              <a:gd name="connsiteY60" fmla="*/ 2150422 h 2418436"/>
              <a:gd name="connsiteX61" fmla="*/ 3799490 w 4619296"/>
              <a:gd name="connsiteY61" fmla="*/ 2197719 h 2418436"/>
              <a:gd name="connsiteX62" fmla="*/ 3815255 w 4619296"/>
              <a:gd name="connsiteY62" fmla="*/ 2245015 h 2418436"/>
              <a:gd name="connsiteX63" fmla="*/ 3862552 w 4619296"/>
              <a:gd name="connsiteY63" fmla="*/ 2276546 h 2418436"/>
              <a:gd name="connsiteX64" fmla="*/ 3909848 w 4619296"/>
              <a:gd name="connsiteY64" fmla="*/ 2292312 h 2418436"/>
              <a:gd name="connsiteX65" fmla="*/ 4020207 w 4619296"/>
              <a:gd name="connsiteY65" fmla="*/ 2323843 h 2418436"/>
              <a:gd name="connsiteX66" fmla="*/ 4083269 w 4619296"/>
              <a:gd name="connsiteY66" fmla="*/ 2339608 h 2418436"/>
              <a:gd name="connsiteX67" fmla="*/ 4225158 w 4619296"/>
              <a:gd name="connsiteY67" fmla="*/ 2386905 h 2418436"/>
              <a:gd name="connsiteX68" fmla="*/ 4272455 w 4619296"/>
              <a:gd name="connsiteY68" fmla="*/ 2402670 h 2418436"/>
              <a:gd name="connsiteX69" fmla="*/ 4319752 w 4619296"/>
              <a:gd name="connsiteY69" fmla="*/ 2418436 h 2418436"/>
              <a:gd name="connsiteX70" fmla="*/ 4619296 w 4619296"/>
              <a:gd name="connsiteY70" fmla="*/ 2418436 h 2418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4619296" h="2418436">
                <a:moveTo>
                  <a:pt x="0" y="163967"/>
                </a:moveTo>
                <a:cubicBezTo>
                  <a:pt x="5255" y="184988"/>
                  <a:pt x="2229" y="210109"/>
                  <a:pt x="15765" y="227029"/>
                </a:cubicBezTo>
                <a:cubicBezTo>
                  <a:pt x="26146" y="240006"/>
                  <a:pt x="53403" y="229272"/>
                  <a:pt x="63062" y="242795"/>
                </a:cubicBezTo>
                <a:cubicBezTo>
                  <a:pt x="82380" y="269841"/>
                  <a:pt x="84083" y="305857"/>
                  <a:pt x="94593" y="337388"/>
                </a:cubicBezTo>
                <a:cubicBezTo>
                  <a:pt x="132394" y="450790"/>
                  <a:pt x="86530" y="309171"/>
                  <a:pt x="126124" y="447746"/>
                </a:cubicBezTo>
                <a:cubicBezTo>
                  <a:pt x="130690" y="463725"/>
                  <a:pt x="130139" y="483292"/>
                  <a:pt x="141890" y="495043"/>
                </a:cubicBezTo>
                <a:cubicBezTo>
                  <a:pt x="153641" y="506794"/>
                  <a:pt x="173421" y="505553"/>
                  <a:pt x="189186" y="510808"/>
                </a:cubicBezTo>
                <a:cubicBezTo>
                  <a:pt x="205615" y="560094"/>
                  <a:pt x="221549" y="621721"/>
                  <a:pt x="268014" y="652698"/>
                </a:cubicBezTo>
                <a:lnTo>
                  <a:pt x="315310" y="684229"/>
                </a:lnTo>
                <a:lnTo>
                  <a:pt x="378372" y="873415"/>
                </a:lnTo>
                <a:cubicBezTo>
                  <a:pt x="378373" y="873419"/>
                  <a:pt x="409902" y="968003"/>
                  <a:pt x="409903" y="968008"/>
                </a:cubicBezTo>
                <a:cubicBezTo>
                  <a:pt x="415957" y="1004333"/>
                  <a:pt x="422030" y="1071089"/>
                  <a:pt x="441434" y="1109898"/>
                </a:cubicBezTo>
                <a:cubicBezTo>
                  <a:pt x="449908" y="1126846"/>
                  <a:pt x="458169" y="1145358"/>
                  <a:pt x="472965" y="1157195"/>
                </a:cubicBezTo>
                <a:cubicBezTo>
                  <a:pt x="485942" y="1167576"/>
                  <a:pt x="504496" y="1167705"/>
                  <a:pt x="520262" y="1172960"/>
                </a:cubicBezTo>
                <a:cubicBezTo>
                  <a:pt x="530772" y="1188726"/>
                  <a:pt x="536997" y="1208420"/>
                  <a:pt x="551793" y="1220257"/>
                </a:cubicBezTo>
                <a:cubicBezTo>
                  <a:pt x="562071" y="1228480"/>
                  <a:pt x="658036" y="1250759"/>
                  <a:pt x="662152" y="1251788"/>
                </a:cubicBezTo>
                <a:cubicBezTo>
                  <a:pt x="667494" y="1251120"/>
                  <a:pt x="801923" y="1242689"/>
                  <a:pt x="835572" y="1220257"/>
                </a:cubicBezTo>
                <a:cubicBezTo>
                  <a:pt x="854123" y="1207889"/>
                  <a:pt x="865741" y="1187234"/>
                  <a:pt x="882869" y="1172960"/>
                </a:cubicBezTo>
                <a:cubicBezTo>
                  <a:pt x="923619" y="1139002"/>
                  <a:pt x="930059" y="1141464"/>
                  <a:pt x="977462" y="1125664"/>
                </a:cubicBezTo>
                <a:cubicBezTo>
                  <a:pt x="1081108" y="1022015"/>
                  <a:pt x="895591" y="1216938"/>
                  <a:pt x="1040524" y="999539"/>
                </a:cubicBezTo>
                <a:cubicBezTo>
                  <a:pt x="1084473" y="933615"/>
                  <a:pt x="1095311" y="903960"/>
                  <a:pt x="1150883" y="857650"/>
                </a:cubicBezTo>
                <a:cubicBezTo>
                  <a:pt x="1165439" y="845520"/>
                  <a:pt x="1182414" y="836629"/>
                  <a:pt x="1198179" y="826119"/>
                </a:cubicBezTo>
                <a:lnTo>
                  <a:pt x="1261241" y="636932"/>
                </a:lnTo>
                <a:cubicBezTo>
                  <a:pt x="1266496" y="621167"/>
                  <a:pt x="1267789" y="603463"/>
                  <a:pt x="1277007" y="589636"/>
                </a:cubicBezTo>
                <a:cubicBezTo>
                  <a:pt x="1287517" y="573870"/>
                  <a:pt x="1299137" y="558790"/>
                  <a:pt x="1308538" y="542339"/>
                </a:cubicBezTo>
                <a:cubicBezTo>
                  <a:pt x="1338887" y="489228"/>
                  <a:pt x="1334031" y="467537"/>
                  <a:pt x="1387365" y="431981"/>
                </a:cubicBezTo>
                <a:cubicBezTo>
                  <a:pt x="1401818" y="422346"/>
                  <a:pt x="1488164" y="403318"/>
                  <a:pt x="1497724" y="400450"/>
                </a:cubicBezTo>
                <a:cubicBezTo>
                  <a:pt x="1529559" y="390900"/>
                  <a:pt x="1592317" y="368919"/>
                  <a:pt x="1592317" y="368919"/>
                </a:cubicBezTo>
                <a:cubicBezTo>
                  <a:pt x="1608083" y="358409"/>
                  <a:pt x="1622299" y="345083"/>
                  <a:pt x="1639614" y="337388"/>
                </a:cubicBezTo>
                <a:cubicBezTo>
                  <a:pt x="1669986" y="323889"/>
                  <a:pt x="1734207" y="305857"/>
                  <a:pt x="1734207" y="305857"/>
                </a:cubicBezTo>
                <a:cubicBezTo>
                  <a:pt x="1767540" y="255858"/>
                  <a:pt x="1789231" y="216622"/>
                  <a:pt x="1844565" y="179732"/>
                </a:cubicBezTo>
                <a:lnTo>
                  <a:pt x="1939158" y="116670"/>
                </a:lnTo>
                <a:cubicBezTo>
                  <a:pt x="1944413" y="100905"/>
                  <a:pt x="1947492" y="84238"/>
                  <a:pt x="1954924" y="69374"/>
                </a:cubicBezTo>
                <a:cubicBezTo>
                  <a:pt x="2018555" y="-57887"/>
                  <a:pt x="2069791" y="26707"/>
                  <a:pt x="2270234" y="37843"/>
                </a:cubicBezTo>
                <a:cubicBezTo>
                  <a:pt x="2286000" y="48353"/>
                  <a:pt x="2305694" y="54578"/>
                  <a:pt x="2317531" y="69374"/>
                </a:cubicBezTo>
                <a:cubicBezTo>
                  <a:pt x="2327912" y="82351"/>
                  <a:pt x="2321545" y="104919"/>
                  <a:pt x="2333296" y="116670"/>
                </a:cubicBezTo>
                <a:cubicBezTo>
                  <a:pt x="2345047" y="128421"/>
                  <a:pt x="2365318" y="125890"/>
                  <a:pt x="2380593" y="132436"/>
                </a:cubicBezTo>
                <a:cubicBezTo>
                  <a:pt x="2436600" y="156439"/>
                  <a:pt x="2443452" y="163832"/>
                  <a:pt x="2490952" y="195498"/>
                </a:cubicBezTo>
                <a:cubicBezTo>
                  <a:pt x="2519856" y="282214"/>
                  <a:pt x="2489349" y="204519"/>
                  <a:pt x="2538248" y="290091"/>
                </a:cubicBezTo>
                <a:cubicBezTo>
                  <a:pt x="2549908" y="310496"/>
                  <a:pt x="2554733" y="335098"/>
                  <a:pt x="2569779" y="353153"/>
                </a:cubicBezTo>
                <a:cubicBezTo>
                  <a:pt x="2581909" y="367709"/>
                  <a:pt x="2601310" y="374174"/>
                  <a:pt x="2617076" y="384684"/>
                </a:cubicBezTo>
                <a:lnTo>
                  <a:pt x="2664372" y="526574"/>
                </a:lnTo>
                <a:cubicBezTo>
                  <a:pt x="2669627" y="542339"/>
                  <a:pt x="2670920" y="560043"/>
                  <a:pt x="2680138" y="573870"/>
                </a:cubicBezTo>
                <a:lnTo>
                  <a:pt x="2743200" y="668464"/>
                </a:lnTo>
                <a:lnTo>
                  <a:pt x="2774731" y="715760"/>
                </a:lnTo>
                <a:cubicBezTo>
                  <a:pt x="2807540" y="846999"/>
                  <a:pt x="2767591" y="717249"/>
                  <a:pt x="2822027" y="826119"/>
                </a:cubicBezTo>
                <a:cubicBezTo>
                  <a:pt x="2887300" y="956663"/>
                  <a:pt x="2778960" y="785164"/>
                  <a:pt x="2869324" y="920712"/>
                </a:cubicBezTo>
                <a:cubicBezTo>
                  <a:pt x="2879725" y="962315"/>
                  <a:pt x="2881781" y="1000585"/>
                  <a:pt x="2916621" y="1031070"/>
                </a:cubicBezTo>
                <a:cubicBezTo>
                  <a:pt x="2945140" y="1056024"/>
                  <a:pt x="2984418" y="1067336"/>
                  <a:pt x="3011214" y="1094132"/>
                </a:cubicBezTo>
                <a:lnTo>
                  <a:pt x="3090041" y="1172960"/>
                </a:lnTo>
                <a:cubicBezTo>
                  <a:pt x="3097066" y="1215111"/>
                  <a:pt x="3110558" y="1302326"/>
                  <a:pt x="3121572" y="1346381"/>
                </a:cubicBezTo>
                <a:cubicBezTo>
                  <a:pt x="3125603" y="1362503"/>
                  <a:pt x="3126957" y="1380700"/>
                  <a:pt x="3137338" y="1393677"/>
                </a:cubicBezTo>
                <a:cubicBezTo>
                  <a:pt x="3149175" y="1408473"/>
                  <a:pt x="3170078" y="1413078"/>
                  <a:pt x="3184634" y="1425208"/>
                </a:cubicBezTo>
                <a:cubicBezTo>
                  <a:pt x="3263363" y="1490816"/>
                  <a:pt x="3196110" y="1460565"/>
                  <a:pt x="3279227" y="1488270"/>
                </a:cubicBezTo>
                <a:cubicBezTo>
                  <a:pt x="3294993" y="1504036"/>
                  <a:pt x="3315953" y="1515936"/>
                  <a:pt x="3326524" y="1535567"/>
                </a:cubicBezTo>
                <a:cubicBezTo>
                  <a:pt x="3521416" y="1897509"/>
                  <a:pt x="3295255" y="1549492"/>
                  <a:pt x="3436883" y="1772050"/>
                </a:cubicBezTo>
                <a:cubicBezTo>
                  <a:pt x="3457228" y="1804021"/>
                  <a:pt x="3499945" y="1866643"/>
                  <a:pt x="3499945" y="1866643"/>
                </a:cubicBezTo>
                <a:cubicBezTo>
                  <a:pt x="3505200" y="1887664"/>
                  <a:pt x="3507175" y="1909789"/>
                  <a:pt x="3515710" y="1929705"/>
                </a:cubicBezTo>
                <a:cubicBezTo>
                  <a:pt x="3532171" y="1968115"/>
                  <a:pt x="3566129" y="1995889"/>
                  <a:pt x="3594538" y="2024298"/>
                </a:cubicBezTo>
                <a:cubicBezTo>
                  <a:pt x="3620418" y="2101942"/>
                  <a:pt x="3591774" y="2048271"/>
                  <a:pt x="3657600" y="2103126"/>
                </a:cubicBezTo>
                <a:cubicBezTo>
                  <a:pt x="3674728" y="2117399"/>
                  <a:pt x="3687768" y="2136149"/>
                  <a:pt x="3704896" y="2150422"/>
                </a:cubicBezTo>
                <a:cubicBezTo>
                  <a:pt x="3745645" y="2184379"/>
                  <a:pt x="3752088" y="2181918"/>
                  <a:pt x="3799490" y="2197719"/>
                </a:cubicBezTo>
                <a:cubicBezTo>
                  <a:pt x="3804745" y="2213484"/>
                  <a:pt x="3804874" y="2232038"/>
                  <a:pt x="3815255" y="2245015"/>
                </a:cubicBezTo>
                <a:cubicBezTo>
                  <a:pt x="3827092" y="2259811"/>
                  <a:pt x="3845605" y="2268072"/>
                  <a:pt x="3862552" y="2276546"/>
                </a:cubicBezTo>
                <a:cubicBezTo>
                  <a:pt x="3877416" y="2283978"/>
                  <a:pt x="3893931" y="2287537"/>
                  <a:pt x="3909848" y="2292312"/>
                </a:cubicBezTo>
                <a:cubicBezTo>
                  <a:pt x="3946493" y="2303306"/>
                  <a:pt x="3983297" y="2313777"/>
                  <a:pt x="4020207" y="2323843"/>
                </a:cubicBezTo>
                <a:cubicBezTo>
                  <a:pt x="4041111" y="2329544"/>
                  <a:pt x="4062515" y="2333382"/>
                  <a:pt x="4083269" y="2339608"/>
                </a:cubicBezTo>
                <a:cubicBezTo>
                  <a:pt x="4083336" y="2339628"/>
                  <a:pt x="4201477" y="2379011"/>
                  <a:pt x="4225158" y="2386905"/>
                </a:cubicBezTo>
                <a:lnTo>
                  <a:pt x="4272455" y="2402670"/>
                </a:lnTo>
                <a:cubicBezTo>
                  <a:pt x="4288221" y="2407925"/>
                  <a:pt x="4303133" y="2418436"/>
                  <a:pt x="4319752" y="2418436"/>
                </a:cubicBezTo>
                <a:lnTo>
                  <a:pt x="4619296" y="2418436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extBox 14"/>
          <p:cNvSpPr txBox="1"/>
          <p:nvPr/>
        </p:nvSpPr>
        <p:spPr>
          <a:xfrm>
            <a:off x="898639" y="3147848"/>
            <a:ext cx="108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/>
              <a:t>threshold</a:t>
            </a:r>
            <a:endParaRPr lang="es-ES_tradnl" dirty="0"/>
          </a:p>
        </p:txBody>
      </p:sp>
      <p:sp>
        <p:nvSpPr>
          <p:cNvPr id="16" name="Freeform 15"/>
          <p:cNvSpPr/>
          <p:nvPr/>
        </p:nvSpPr>
        <p:spPr>
          <a:xfrm>
            <a:off x="6038193" y="3121571"/>
            <a:ext cx="2538248" cy="1182658"/>
          </a:xfrm>
          <a:custGeom>
            <a:avLst/>
            <a:gdLst>
              <a:gd name="connsiteX0" fmla="*/ 0 w 2538248"/>
              <a:gd name="connsiteY0" fmla="*/ 1166648 h 1182658"/>
              <a:gd name="connsiteX1" fmla="*/ 63062 w 2538248"/>
              <a:gd name="connsiteY1" fmla="*/ 1182414 h 1182658"/>
              <a:gd name="connsiteX2" fmla="*/ 157655 w 2538248"/>
              <a:gd name="connsiteY2" fmla="*/ 1150883 h 1182658"/>
              <a:gd name="connsiteX3" fmla="*/ 315310 w 2538248"/>
              <a:gd name="connsiteY3" fmla="*/ 1135117 h 1182658"/>
              <a:gd name="connsiteX4" fmla="*/ 409904 w 2538248"/>
              <a:gd name="connsiteY4" fmla="*/ 1103586 h 1182658"/>
              <a:gd name="connsiteX5" fmla="*/ 457200 w 2538248"/>
              <a:gd name="connsiteY5" fmla="*/ 1087821 h 1182658"/>
              <a:gd name="connsiteX6" fmla="*/ 504497 w 2538248"/>
              <a:gd name="connsiteY6" fmla="*/ 1056290 h 1182658"/>
              <a:gd name="connsiteX7" fmla="*/ 567559 w 2538248"/>
              <a:gd name="connsiteY7" fmla="*/ 961697 h 1182658"/>
              <a:gd name="connsiteX8" fmla="*/ 583324 w 2538248"/>
              <a:gd name="connsiteY8" fmla="*/ 882869 h 1182658"/>
              <a:gd name="connsiteX9" fmla="*/ 646386 w 2538248"/>
              <a:gd name="connsiteY9" fmla="*/ 788276 h 1182658"/>
              <a:gd name="connsiteX10" fmla="*/ 725214 w 2538248"/>
              <a:gd name="connsiteY10" fmla="*/ 677917 h 1182658"/>
              <a:gd name="connsiteX11" fmla="*/ 819807 w 2538248"/>
              <a:gd name="connsiteY11" fmla="*/ 614855 h 1182658"/>
              <a:gd name="connsiteX12" fmla="*/ 961697 w 2538248"/>
              <a:gd name="connsiteY12" fmla="*/ 488731 h 1182658"/>
              <a:gd name="connsiteX13" fmla="*/ 1040524 w 2538248"/>
              <a:gd name="connsiteY13" fmla="*/ 346841 h 1182658"/>
              <a:gd name="connsiteX14" fmla="*/ 1119352 w 2538248"/>
              <a:gd name="connsiteY14" fmla="*/ 204952 h 1182658"/>
              <a:gd name="connsiteX15" fmla="*/ 1150883 w 2538248"/>
              <a:gd name="connsiteY15" fmla="*/ 157655 h 1182658"/>
              <a:gd name="connsiteX16" fmla="*/ 1245476 w 2538248"/>
              <a:gd name="connsiteY16" fmla="*/ 94593 h 1182658"/>
              <a:gd name="connsiteX17" fmla="*/ 1292773 w 2538248"/>
              <a:gd name="connsiteY17" fmla="*/ 63062 h 1182658"/>
              <a:gd name="connsiteX18" fmla="*/ 1403131 w 2538248"/>
              <a:gd name="connsiteY18" fmla="*/ 31531 h 1182658"/>
              <a:gd name="connsiteX19" fmla="*/ 1497724 w 2538248"/>
              <a:gd name="connsiteY19" fmla="*/ 0 h 1182658"/>
              <a:gd name="connsiteX20" fmla="*/ 1655379 w 2538248"/>
              <a:gd name="connsiteY20" fmla="*/ 15765 h 1182658"/>
              <a:gd name="connsiteX21" fmla="*/ 1749973 w 2538248"/>
              <a:gd name="connsiteY21" fmla="*/ 47297 h 1182658"/>
              <a:gd name="connsiteX22" fmla="*/ 1876097 w 2538248"/>
              <a:gd name="connsiteY22" fmla="*/ 78828 h 1182658"/>
              <a:gd name="connsiteX23" fmla="*/ 2017986 w 2538248"/>
              <a:gd name="connsiteY23" fmla="*/ 157655 h 1182658"/>
              <a:gd name="connsiteX24" fmla="*/ 2049517 w 2538248"/>
              <a:gd name="connsiteY24" fmla="*/ 204952 h 1182658"/>
              <a:gd name="connsiteX25" fmla="*/ 2096814 w 2538248"/>
              <a:gd name="connsiteY25" fmla="*/ 236483 h 1182658"/>
              <a:gd name="connsiteX26" fmla="*/ 2159876 w 2538248"/>
              <a:gd name="connsiteY26" fmla="*/ 331076 h 1182658"/>
              <a:gd name="connsiteX27" fmla="*/ 2191407 w 2538248"/>
              <a:gd name="connsiteY27" fmla="*/ 378372 h 1182658"/>
              <a:gd name="connsiteX28" fmla="*/ 2238704 w 2538248"/>
              <a:gd name="connsiteY28" fmla="*/ 472965 h 1182658"/>
              <a:gd name="connsiteX29" fmla="*/ 2301766 w 2538248"/>
              <a:gd name="connsiteY29" fmla="*/ 488731 h 1182658"/>
              <a:gd name="connsiteX30" fmla="*/ 2412124 w 2538248"/>
              <a:gd name="connsiteY30" fmla="*/ 599090 h 1182658"/>
              <a:gd name="connsiteX31" fmla="*/ 2475186 w 2538248"/>
              <a:gd name="connsiteY31" fmla="*/ 677917 h 1182658"/>
              <a:gd name="connsiteX32" fmla="*/ 2538248 w 2538248"/>
              <a:gd name="connsiteY32" fmla="*/ 740979 h 118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538248" h="1182658">
                <a:moveTo>
                  <a:pt x="0" y="1166648"/>
                </a:moveTo>
                <a:cubicBezTo>
                  <a:pt x="21021" y="1171903"/>
                  <a:pt x="41502" y="1184570"/>
                  <a:pt x="63062" y="1182414"/>
                </a:cubicBezTo>
                <a:cubicBezTo>
                  <a:pt x="96134" y="1179107"/>
                  <a:pt x="124583" y="1154190"/>
                  <a:pt x="157655" y="1150883"/>
                </a:cubicBezTo>
                <a:lnTo>
                  <a:pt x="315310" y="1135117"/>
                </a:lnTo>
                <a:lnTo>
                  <a:pt x="409904" y="1103586"/>
                </a:lnTo>
                <a:lnTo>
                  <a:pt x="457200" y="1087821"/>
                </a:lnTo>
                <a:cubicBezTo>
                  <a:pt x="472966" y="1077311"/>
                  <a:pt x="492020" y="1070550"/>
                  <a:pt x="504497" y="1056290"/>
                </a:cubicBezTo>
                <a:cubicBezTo>
                  <a:pt x="529451" y="1027771"/>
                  <a:pt x="567559" y="961697"/>
                  <a:pt x="567559" y="961697"/>
                </a:cubicBezTo>
                <a:cubicBezTo>
                  <a:pt x="572814" y="935421"/>
                  <a:pt x="572236" y="907264"/>
                  <a:pt x="583324" y="882869"/>
                </a:cubicBezTo>
                <a:cubicBezTo>
                  <a:pt x="599005" y="848370"/>
                  <a:pt x="625365" y="819807"/>
                  <a:pt x="646386" y="788276"/>
                </a:cubicBezTo>
                <a:cubicBezTo>
                  <a:pt x="661727" y="765264"/>
                  <a:pt x="709211" y="692141"/>
                  <a:pt x="725214" y="677917"/>
                </a:cubicBezTo>
                <a:cubicBezTo>
                  <a:pt x="753538" y="652741"/>
                  <a:pt x="793011" y="641651"/>
                  <a:pt x="819807" y="614855"/>
                </a:cubicBezTo>
                <a:cubicBezTo>
                  <a:pt x="927798" y="506864"/>
                  <a:pt x="877297" y="544997"/>
                  <a:pt x="961697" y="488731"/>
                </a:cubicBezTo>
                <a:cubicBezTo>
                  <a:pt x="1000279" y="372986"/>
                  <a:pt x="969726" y="417640"/>
                  <a:pt x="1040524" y="346841"/>
                </a:cubicBezTo>
                <a:cubicBezTo>
                  <a:pt x="1068274" y="263594"/>
                  <a:pt x="1047072" y="313373"/>
                  <a:pt x="1119352" y="204952"/>
                </a:cubicBezTo>
                <a:cubicBezTo>
                  <a:pt x="1129862" y="189186"/>
                  <a:pt x="1135117" y="168165"/>
                  <a:pt x="1150883" y="157655"/>
                </a:cubicBezTo>
                <a:lnTo>
                  <a:pt x="1245476" y="94593"/>
                </a:lnTo>
                <a:cubicBezTo>
                  <a:pt x="1261242" y="84083"/>
                  <a:pt x="1274797" y="69054"/>
                  <a:pt x="1292773" y="63062"/>
                </a:cubicBezTo>
                <a:cubicBezTo>
                  <a:pt x="1451740" y="10074"/>
                  <a:pt x="1205146" y="90927"/>
                  <a:pt x="1403131" y="31531"/>
                </a:cubicBezTo>
                <a:cubicBezTo>
                  <a:pt x="1434966" y="21980"/>
                  <a:pt x="1497724" y="0"/>
                  <a:pt x="1497724" y="0"/>
                </a:cubicBezTo>
                <a:cubicBezTo>
                  <a:pt x="1550276" y="5255"/>
                  <a:pt x="1603470" y="6032"/>
                  <a:pt x="1655379" y="15765"/>
                </a:cubicBezTo>
                <a:cubicBezTo>
                  <a:pt x="1688047" y="21890"/>
                  <a:pt x="1717381" y="40779"/>
                  <a:pt x="1749973" y="47297"/>
                </a:cubicBezTo>
                <a:cubicBezTo>
                  <a:pt x="1771817" y="51666"/>
                  <a:pt x="1848826" y="63677"/>
                  <a:pt x="1876097" y="78828"/>
                </a:cubicBezTo>
                <a:cubicBezTo>
                  <a:pt x="2038724" y="169177"/>
                  <a:pt x="1910968" y="121983"/>
                  <a:pt x="2017986" y="157655"/>
                </a:cubicBezTo>
                <a:cubicBezTo>
                  <a:pt x="2028496" y="173421"/>
                  <a:pt x="2036119" y="191554"/>
                  <a:pt x="2049517" y="204952"/>
                </a:cubicBezTo>
                <a:cubicBezTo>
                  <a:pt x="2062915" y="218350"/>
                  <a:pt x="2084337" y="222223"/>
                  <a:pt x="2096814" y="236483"/>
                </a:cubicBezTo>
                <a:cubicBezTo>
                  <a:pt x="2121768" y="265002"/>
                  <a:pt x="2138855" y="299545"/>
                  <a:pt x="2159876" y="331076"/>
                </a:cubicBezTo>
                <a:cubicBezTo>
                  <a:pt x="2170386" y="346841"/>
                  <a:pt x="2185415" y="360397"/>
                  <a:pt x="2191407" y="378372"/>
                </a:cubicBezTo>
                <a:cubicBezTo>
                  <a:pt x="2200400" y="405352"/>
                  <a:pt x="2212508" y="455501"/>
                  <a:pt x="2238704" y="472965"/>
                </a:cubicBezTo>
                <a:cubicBezTo>
                  <a:pt x="2256733" y="484984"/>
                  <a:pt x="2280745" y="483476"/>
                  <a:pt x="2301766" y="488731"/>
                </a:cubicBezTo>
                <a:cubicBezTo>
                  <a:pt x="2374046" y="597151"/>
                  <a:pt x="2328877" y="571340"/>
                  <a:pt x="2412124" y="599090"/>
                </a:cubicBezTo>
                <a:cubicBezTo>
                  <a:pt x="2442818" y="691167"/>
                  <a:pt x="2403875" y="606605"/>
                  <a:pt x="2475186" y="677917"/>
                </a:cubicBezTo>
                <a:cubicBezTo>
                  <a:pt x="2551282" y="754014"/>
                  <a:pt x="2466174" y="704943"/>
                  <a:pt x="2538248" y="740979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5" name="Elbow Connector 4"/>
          <p:cNvCxnSpPr/>
          <p:nvPr/>
        </p:nvCxnSpPr>
        <p:spPr>
          <a:xfrm>
            <a:off x="788276" y="2301761"/>
            <a:ext cx="6227379" cy="2380598"/>
          </a:xfrm>
          <a:prstGeom prst="bentConnector3">
            <a:avLst>
              <a:gd name="adj1" fmla="val 64684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897821" y="295339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EDGE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77310" y="145041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GRADIENTE</a:t>
            </a:r>
          </a:p>
        </p:txBody>
      </p:sp>
      <p:cxnSp>
        <p:nvCxnSpPr>
          <p:cNvPr id="19" name="Elbow Connector 18"/>
          <p:cNvCxnSpPr/>
          <p:nvPr/>
        </p:nvCxnSpPr>
        <p:spPr>
          <a:xfrm flipV="1">
            <a:off x="4808483" y="2222937"/>
            <a:ext cx="3972910" cy="2459422"/>
          </a:xfrm>
          <a:prstGeom prst="bentConnector3">
            <a:avLst>
              <a:gd name="adj1" fmla="val 56349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">
            <a:extLst>
              <a:ext uri="{FF2B5EF4-FFF2-40B4-BE49-F238E27FC236}">
                <a16:creationId xmlns:a16="http://schemas.microsoft.com/office/drawing/2014/main" id="{59CC1D8C-482D-5942-8E6F-DA7A9FB273C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072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Detector Canny - </a:t>
            </a:r>
            <a:r>
              <a:rPr lang="en-US" dirty="0" err="1"/>
              <a:t>Histéresis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880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BCE6BB-B78A-1740-90EB-235C774360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00508" y="544286"/>
            <a:ext cx="6185413" cy="6313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4FC21D-0FC7-E549-B566-3D31C86B8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836" y="2527300"/>
            <a:ext cx="596900" cy="180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8CA35-CA61-964B-84F1-456118B2B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215" y="123372"/>
            <a:ext cx="1524000" cy="431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A09AC3-3746-F748-B7DB-5416DD1DE0AE}"/>
              </a:ext>
            </a:extLst>
          </p:cNvPr>
          <p:cNvSpPr txBox="1"/>
          <p:nvPr/>
        </p:nvSpPr>
        <p:spPr>
          <a:xfrm>
            <a:off x="337457" y="718457"/>
            <a:ext cx="7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Canny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F4B408-B0A1-BC48-9B85-9E07BC0AC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457" y="5083628"/>
            <a:ext cx="1510393" cy="15103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183135-C0F3-4E4B-B860-7EAB4CB42706}"/>
              </a:ext>
            </a:extLst>
          </p:cNvPr>
          <p:cNvSpPr txBox="1"/>
          <p:nvPr/>
        </p:nvSpPr>
        <p:spPr>
          <a:xfrm>
            <a:off x="310665" y="4714296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26900226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BCE6BB-B78A-1740-90EB-235C77436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576" y="544286"/>
            <a:ext cx="6219278" cy="6313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4FC21D-0FC7-E549-B566-3D31C86B8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836" y="2527300"/>
            <a:ext cx="596900" cy="180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8CA35-CA61-964B-84F1-456118B2B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215" y="123372"/>
            <a:ext cx="1524000" cy="431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A09AC3-3746-F748-B7DB-5416DD1DE0AE}"/>
              </a:ext>
            </a:extLst>
          </p:cNvPr>
          <p:cNvSpPr txBox="1"/>
          <p:nvPr/>
        </p:nvSpPr>
        <p:spPr>
          <a:xfrm>
            <a:off x="337457" y="718457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LoG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F4B408-B0A1-BC48-9B85-9E07BC0AC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457" y="5083628"/>
            <a:ext cx="1510393" cy="15103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183135-C0F3-4E4B-B860-7EAB4CB42706}"/>
              </a:ext>
            </a:extLst>
          </p:cNvPr>
          <p:cNvSpPr txBox="1"/>
          <p:nvPr/>
        </p:nvSpPr>
        <p:spPr>
          <a:xfrm>
            <a:off x="310665" y="4714296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790823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715"/>
            <a:ext cx="8881241" cy="61184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80CF6C7-664E-9E48-989D-47827A4D9C87}"/>
              </a:ext>
            </a:extLst>
          </p:cNvPr>
          <p:cNvSpPr/>
          <p:nvPr/>
        </p:nvSpPr>
        <p:spPr>
          <a:xfrm>
            <a:off x="4330261" y="3195144"/>
            <a:ext cx="4593020" cy="30585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CBBB7D-EB62-A547-A804-7626DD3ECAFA}"/>
              </a:ext>
            </a:extLst>
          </p:cNvPr>
          <p:cNvSpPr/>
          <p:nvPr/>
        </p:nvSpPr>
        <p:spPr>
          <a:xfrm>
            <a:off x="4772160" y="2370683"/>
            <a:ext cx="1213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(filtrado con </a:t>
            </a:r>
          </a:p>
          <a:p>
            <a:r>
              <a:rPr lang="es-ES_tradnl" sz="1200" dirty="0">
                <a:latin typeface="Trebuchet MS" panose="020B0703020202090204" pitchFamily="34" charset="0"/>
              </a:rPr>
              <a:t>una Gaussiana)</a:t>
            </a:r>
            <a:endParaRPr lang="en-CL" sz="12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50BDDF8-2B63-4C40-BCC6-B19A31A16DB1}"/>
              </a:ext>
            </a:extLst>
          </p:cNvPr>
          <p:cNvSpPr/>
          <p:nvPr/>
        </p:nvSpPr>
        <p:spPr>
          <a:xfrm>
            <a:off x="5885793" y="147145"/>
            <a:ext cx="325821" cy="307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FDBF36-65E2-5F41-BC47-2BA75E3CC6AB}"/>
              </a:ext>
            </a:extLst>
          </p:cNvPr>
          <p:cNvSpPr txBox="1"/>
          <p:nvPr/>
        </p:nvSpPr>
        <p:spPr>
          <a:xfrm>
            <a:off x="5910995" y="13663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/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3130E93-A46F-A544-9F35-33559DCBFB67}"/>
              </a:ext>
            </a:extLst>
          </p:cNvPr>
          <p:cNvCxnSpPr/>
          <p:nvPr/>
        </p:nvCxnSpPr>
        <p:spPr>
          <a:xfrm>
            <a:off x="6048703" y="454884"/>
            <a:ext cx="0" cy="1538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4D2036C-F61F-4B4B-AFAD-01384E975B6E}"/>
              </a:ext>
            </a:extLst>
          </p:cNvPr>
          <p:cNvSpPr/>
          <p:nvPr/>
        </p:nvSpPr>
        <p:spPr>
          <a:xfrm>
            <a:off x="6738154" y="147145"/>
            <a:ext cx="325821" cy="307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00CBF7-4CF3-2C4A-B118-812F9A75919A}"/>
              </a:ext>
            </a:extLst>
          </p:cNvPr>
          <p:cNvSpPr txBox="1"/>
          <p:nvPr/>
        </p:nvSpPr>
        <p:spPr>
          <a:xfrm>
            <a:off x="6767402" y="1528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/>
              <a:t>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BE1C5A5-3D26-464A-ACE5-229314C2488F}"/>
              </a:ext>
            </a:extLst>
          </p:cNvPr>
          <p:cNvCxnSpPr/>
          <p:nvPr/>
        </p:nvCxnSpPr>
        <p:spPr>
          <a:xfrm>
            <a:off x="6901064" y="454884"/>
            <a:ext cx="0" cy="1538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868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715"/>
            <a:ext cx="8881241" cy="61184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800CC63-E421-A84E-B6B5-9A18E172C1B7}"/>
              </a:ext>
            </a:extLst>
          </p:cNvPr>
          <p:cNvSpPr/>
          <p:nvPr/>
        </p:nvSpPr>
        <p:spPr>
          <a:xfrm>
            <a:off x="4330261" y="4666592"/>
            <a:ext cx="4593020" cy="158706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FC1D04-0D51-8444-839C-43C69BF2721D}"/>
              </a:ext>
            </a:extLst>
          </p:cNvPr>
          <p:cNvSpPr/>
          <p:nvPr/>
        </p:nvSpPr>
        <p:spPr>
          <a:xfrm>
            <a:off x="4787461" y="4517129"/>
            <a:ext cx="310056" cy="4361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C93C56-11CC-8A43-A5D0-BC82C8391C13}"/>
              </a:ext>
            </a:extLst>
          </p:cNvPr>
          <p:cNvSpPr/>
          <p:nvPr/>
        </p:nvSpPr>
        <p:spPr>
          <a:xfrm>
            <a:off x="4772160" y="2370683"/>
            <a:ext cx="1213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(filtrado con </a:t>
            </a:r>
          </a:p>
          <a:p>
            <a:r>
              <a:rPr lang="es-ES_tradnl" sz="1200" dirty="0">
                <a:latin typeface="Trebuchet MS" panose="020B0703020202090204" pitchFamily="34" charset="0"/>
              </a:rPr>
              <a:t>una Gaussiana)</a:t>
            </a:r>
            <a:endParaRPr lang="en-CL" sz="12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1E7E0DB-19A4-2D47-B89A-8FA732AB4149}"/>
              </a:ext>
            </a:extLst>
          </p:cNvPr>
          <p:cNvSpPr/>
          <p:nvPr/>
        </p:nvSpPr>
        <p:spPr>
          <a:xfrm>
            <a:off x="5885793" y="147145"/>
            <a:ext cx="325821" cy="307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FDF143-D872-A84A-965B-F239A18FC0F3}"/>
              </a:ext>
            </a:extLst>
          </p:cNvPr>
          <p:cNvSpPr txBox="1"/>
          <p:nvPr/>
        </p:nvSpPr>
        <p:spPr>
          <a:xfrm>
            <a:off x="5910995" y="13663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/>
              <a:t>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1F30458-B1AF-AF4A-83CB-0C80462716CE}"/>
              </a:ext>
            </a:extLst>
          </p:cNvPr>
          <p:cNvCxnSpPr/>
          <p:nvPr/>
        </p:nvCxnSpPr>
        <p:spPr>
          <a:xfrm>
            <a:off x="6048703" y="454884"/>
            <a:ext cx="0" cy="1538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49C5263-3E1C-5046-AB32-8FBF090B3540}"/>
              </a:ext>
            </a:extLst>
          </p:cNvPr>
          <p:cNvSpPr/>
          <p:nvPr/>
        </p:nvSpPr>
        <p:spPr>
          <a:xfrm>
            <a:off x="6738154" y="147145"/>
            <a:ext cx="325821" cy="307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D06811-198F-C840-8D20-91EDD2EAE22C}"/>
              </a:ext>
            </a:extLst>
          </p:cNvPr>
          <p:cNvSpPr txBox="1"/>
          <p:nvPr/>
        </p:nvSpPr>
        <p:spPr>
          <a:xfrm>
            <a:off x="6767402" y="1528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/>
              <a:t>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7C2CF6-CCB0-4649-90C0-3E734C12BFC4}"/>
              </a:ext>
            </a:extLst>
          </p:cNvPr>
          <p:cNvCxnSpPr/>
          <p:nvPr/>
        </p:nvCxnSpPr>
        <p:spPr>
          <a:xfrm>
            <a:off x="6901064" y="454884"/>
            <a:ext cx="0" cy="1538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78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715"/>
            <a:ext cx="8881241" cy="61184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69F1F5-4100-EE45-91BB-A3AA86F4114E}"/>
              </a:ext>
            </a:extLst>
          </p:cNvPr>
          <p:cNvSpPr/>
          <p:nvPr/>
        </p:nvSpPr>
        <p:spPr>
          <a:xfrm>
            <a:off x="4772160" y="2370683"/>
            <a:ext cx="1213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(filtrado con </a:t>
            </a:r>
          </a:p>
          <a:p>
            <a:r>
              <a:rPr lang="es-ES_tradnl" sz="1200" dirty="0">
                <a:latin typeface="Trebuchet MS" panose="020B0703020202090204" pitchFamily="34" charset="0"/>
              </a:rPr>
              <a:t>una Gaussiana)</a:t>
            </a:r>
            <a:endParaRPr lang="en-CL" sz="12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0F8B65B-C3A8-6342-A441-BE914512AAC5}"/>
              </a:ext>
            </a:extLst>
          </p:cNvPr>
          <p:cNvSpPr/>
          <p:nvPr/>
        </p:nvSpPr>
        <p:spPr>
          <a:xfrm>
            <a:off x="5885793" y="147145"/>
            <a:ext cx="325821" cy="307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8ED0F-0009-3748-A957-52E32BE4FBC1}"/>
              </a:ext>
            </a:extLst>
          </p:cNvPr>
          <p:cNvSpPr txBox="1"/>
          <p:nvPr/>
        </p:nvSpPr>
        <p:spPr>
          <a:xfrm>
            <a:off x="5910995" y="13663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/>
              <a:t>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3CCED85-C6B1-C94A-82BC-1E9D3F910072}"/>
              </a:ext>
            </a:extLst>
          </p:cNvPr>
          <p:cNvCxnSpPr/>
          <p:nvPr/>
        </p:nvCxnSpPr>
        <p:spPr>
          <a:xfrm>
            <a:off x="6048703" y="454884"/>
            <a:ext cx="0" cy="1538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E25E6EE-D093-A045-8EE6-99BCFC882CE8}"/>
              </a:ext>
            </a:extLst>
          </p:cNvPr>
          <p:cNvSpPr/>
          <p:nvPr/>
        </p:nvSpPr>
        <p:spPr>
          <a:xfrm>
            <a:off x="6738154" y="147145"/>
            <a:ext cx="325821" cy="307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26A3A4-73FE-8549-A719-CD928042F111}"/>
              </a:ext>
            </a:extLst>
          </p:cNvPr>
          <p:cNvSpPr txBox="1"/>
          <p:nvPr/>
        </p:nvSpPr>
        <p:spPr>
          <a:xfrm>
            <a:off x="6767402" y="1528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/>
              <a:t>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1F3035-C518-0640-8B07-F867231FDB6E}"/>
              </a:ext>
            </a:extLst>
          </p:cNvPr>
          <p:cNvCxnSpPr/>
          <p:nvPr/>
        </p:nvCxnSpPr>
        <p:spPr>
          <a:xfrm>
            <a:off x="6901064" y="454884"/>
            <a:ext cx="0" cy="1538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526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715"/>
            <a:ext cx="8881241" cy="61184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69F1F5-4100-EE45-91BB-A3AA86F4114E}"/>
              </a:ext>
            </a:extLst>
          </p:cNvPr>
          <p:cNvSpPr/>
          <p:nvPr/>
        </p:nvSpPr>
        <p:spPr>
          <a:xfrm>
            <a:off x="4772160" y="2370683"/>
            <a:ext cx="1213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(filtrado con </a:t>
            </a:r>
          </a:p>
          <a:p>
            <a:r>
              <a:rPr lang="es-ES_tradnl" sz="1200" dirty="0">
                <a:latin typeface="Trebuchet MS" panose="020B0703020202090204" pitchFamily="34" charset="0"/>
              </a:rPr>
              <a:t>una Gaussiana)</a:t>
            </a:r>
            <a:endParaRPr lang="en-CL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19554B-9FCF-6E44-A3BD-4AFD3BC97F6F}"/>
              </a:ext>
            </a:extLst>
          </p:cNvPr>
          <p:cNvSpPr/>
          <p:nvPr/>
        </p:nvSpPr>
        <p:spPr>
          <a:xfrm>
            <a:off x="809587" y="2976053"/>
            <a:ext cx="2354027" cy="2031325"/>
          </a:xfrm>
          <a:prstGeom prst="rect">
            <a:avLst/>
          </a:prstGeom>
          <a:solidFill>
            <a:schemeClr val="bg1">
              <a:alpha val="77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ES_tradnl" dirty="0">
                <a:latin typeface="Trebuchet MS"/>
                <a:cs typeface="Trebuchet MS"/>
              </a:rPr>
              <a:t> Los bordes, que equivalen a los máximos del gradiente,</a:t>
            </a:r>
          </a:p>
          <a:p>
            <a:pPr algn="ctr"/>
            <a:r>
              <a:rPr lang="es-ES_tradnl" dirty="0">
                <a:latin typeface="Trebuchet MS"/>
              </a:rPr>
              <a:t>corresponden a los cruces por cero de la segunda derivada</a:t>
            </a:r>
            <a:endParaRPr lang="en-CL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EC47331-8BC2-DA4A-800A-36D2A64794AC}"/>
              </a:ext>
            </a:extLst>
          </p:cNvPr>
          <p:cNvSpPr/>
          <p:nvPr/>
        </p:nvSpPr>
        <p:spPr>
          <a:xfrm>
            <a:off x="5885793" y="147145"/>
            <a:ext cx="325821" cy="307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380C64-0671-9E49-AA40-C654B63FFCBD}"/>
              </a:ext>
            </a:extLst>
          </p:cNvPr>
          <p:cNvSpPr txBox="1"/>
          <p:nvPr/>
        </p:nvSpPr>
        <p:spPr>
          <a:xfrm>
            <a:off x="5910995" y="13663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/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A1EF49-8E9D-2446-A47F-44C50C45A625}"/>
              </a:ext>
            </a:extLst>
          </p:cNvPr>
          <p:cNvCxnSpPr/>
          <p:nvPr/>
        </p:nvCxnSpPr>
        <p:spPr>
          <a:xfrm>
            <a:off x="6048703" y="454884"/>
            <a:ext cx="0" cy="1538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D336ED0-1CD9-C24A-9CF2-DEF5B404C81E}"/>
              </a:ext>
            </a:extLst>
          </p:cNvPr>
          <p:cNvSpPr/>
          <p:nvPr/>
        </p:nvSpPr>
        <p:spPr>
          <a:xfrm>
            <a:off x="6738154" y="147145"/>
            <a:ext cx="325821" cy="307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FF8465-099D-D442-BE78-B51CE1C71776}"/>
              </a:ext>
            </a:extLst>
          </p:cNvPr>
          <p:cNvSpPr txBox="1"/>
          <p:nvPr/>
        </p:nvSpPr>
        <p:spPr>
          <a:xfrm>
            <a:off x="6767402" y="1528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/>
              <a:t>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37C576-8781-8540-B00C-EBF9821BD794}"/>
              </a:ext>
            </a:extLst>
          </p:cNvPr>
          <p:cNvCxnSpPr/>
          <p:nvPr/>
        </p:nvCxnSpPr>
        <p:spPr>
          <a:xfrm>
            <a:off x="6901064" y="454884"/>
            <a:ext cx="0" cy="1538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390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2276C3-8059-5D4A-B189-2BDA2A5B1D9D}"/>
              </a:ext>
            </a:extLst>
          </p:cNvPr>
          <p:cNvSpPr txBox="1"/>
          <p:nvPr/>
        </p:nvSpPr>
        <p:spPr>
          <a:xfrm>
            <a:off x="1731179" y="1298719"/>
            <a:ext cx="529664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3200" dirty="0">
                <a:latin typeface="Trebuchet MS"/>
                <a:cs typeface="Trebuchet MS"/>
              </a:rPr>
              <a:t>Detector de Bordes usando</a:t>
            </a:r>
          </a:p>
          <a:p>
            <a:pPr algn="ctr"/>
            <a:r>
              <a:rPr lang="es-ES_tradnl" sz="3200" dirty="0" err="1">
                <a:latin typeface="Trebuchet MS"/>
                <a:cs typeface="Trebuchet MS"/>
              </a:rPr>
              <a:t>Laplacian</a:t>
            </a:r>
            <a:r>
              <a:rPr lang="es-ES_tradnl" sz="3200" dirty="0">
                <a:latin typeface="Trebuchet MS"/>
                <a:cs typeface="Trebuchet MS"/>
              </a:rPr>
              <a:t> of </a:t>
            </a:r>
            <a:r>
              <a:rPr lang="es-ES_tradnl" sz="3200" dirty="0" err="1">
                <a:latin typeface="Trebuchet MS"/>
                <a:cs typeface="Trebuchet MS"/>
              </a:rPr>
              <a:t>Gaussian</a:t>
            </a:r>
            <a:r>
              <a:rPr lang="es-ES_tradnl" sz="3200" dirty="0">
                <a:latin typeface="Trebuchet MS"/>
                <a:cs typeface="Trebuchet MS"/>
              </a:rPr>
              <a:t> (</a:t>
            </a:r>
            <a:r>
              <a:rPr lang="es-ES_tradnl" sz="3200" dirty="0" err="1">
                <a:latin typeface="Trebuchet MS"/>
                <a:cs typeface="Trebuchet MS"/>
              </a:rPr>
              <a:t>LoG</a:t>
            </a:r>
            <a:r>
              <a:rPr lang="es-ES_tradnl" sz="3200" dirty="0">
                <a:latin typeface="Trebuchet MS"/>
                <a:cs typeface="Trebuchet MS"/>
              </a:rPr>
              <a:t>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FF957B0-9FF9-9149-BF12-562834D651FE}"/>
              </a:ext>
            </a:extLst>
          </p:cNvPr>
          <p:cNvGrpSpPr/>
          <p:nvPr/>
        </p:nvGrpSpPr>
        <p:grpSpPr>
          <a:xfrm>
            <a:off x="3994489" y="3471412"/>
            <a:ext cx="1588180" cy="1010653"/>
            <a:chOff x="3994489" y="3471412"/>
            <a:chExt cx="1588180" cy="1010653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229B780-681F-6E43-8C08-36619736087A}"/>
                </a:ext>
              </a:extLst>
            </p:cNvPr>
            <p:cNvSpPr/>
            <p:nvPr/>
          </p:nvSpPr>
          <p:spPr>
            <a:xfrm>
              <a:off x="3994489" y="3471412"/>
              <a:ext cx="1203155" cy="101065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 sz="2400" dirty="0"/>
            </a:p>
          </p:txBody>
        </p:sp>
        <p:pic>
          <p:nvPicPr>
            <p:cNvPr id="6" name="Picture 5" descr="A picture containing object, clock&#10;&#10;Description automatically generated">
              <a:extLst>
                <a:ext uri="{FF2B5EF4-FFF2-40B4-BE49-F238E27FC236}">
                  <a16:creationId xmlns:a16="http://schemas.microsoft.com/office/drawing/2014/main" id="{3BD02608-27BA-7941-A211-6BF0E96C9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7926" y="3583037"/>
              <a:ext cx="736600" cy="787400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513724C-CA19-D748-97C2-561DC8B97245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 flipV="1">
              <a:off x="5197644" y="3976738"/>
              <a:ext cx="385025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993C2DA-E23F-F249-B9DB-BA037F272F96}"/>
              </a:ext>
            </a:extLst>
          </p:cNvPr>
          <p:cNvGrpSpPr/>
          <p:nvPr/>
        </p:nvGrpSpPr>
        <p:grpSpPr>
          <a:xfrm>
            <a:off x="650298" y="3471412"/>
            <a:ext cx="3344191" cy="1010653"/>
            <a:chOff x="650298" y="3471412"/>
            <a:chExt cx="3344191" cy="1010653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DFE12EF2-062E-F449-800D-9FD183288E95}"/>
                </a:ext>
              </a:extLst>
            </p:cNvPr>
            <p:cNvSpPr/>
            <p:nvPr/>
          </p:nvSpPr>
          <p:spPr>
            <a:xfrm>
              <a:off x="1949112" y="3471412"/>
              <a:ext cx="1660358" cy="101065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L" sz="2400" dirty="0">
                  <a:solidFill>
                    <a:schemeClr val="tx1"/>
                  </a:solidFill>
                </a:rPr>
                <a:t>Gaussiana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9741817-BFDB-8749-BA12-20877A4D6069}"/>
                </a:ext>
              </a:extLst>
            </p:cNvPr>
            <p:cNvCxnSpPr>
              <a:cxnSpLocks/>
              <a:stCxn id="2" idx="3"/>
              <a:endCxn id="5" idx="1"/>
            </p:cNvCxnSpPr>
            <p:nvPr/>
          </p:nvCxnSpPr>
          <p:spPr>
            <a:xfrm>
              <a:off x="3609470" y="3976739"/>
              <a:ext cx="38501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AA0ED3E-B701-0E42-A06E-2643D5EB1730}"/>
                </a:ext>
              </a:extLst>
            </p:cNvPr>
            <p:cNvCxnSpPr>
              <a:cxnSpLocks/>
            </p:cNvCxnSpPr>
            <p:nvPr/>
          </p:nvCxnSpPr>
          <p:spPr>
            <a:xfrm>
              <a:off x="1564093" y="3976738"/>
              <a:ext cx="38501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7D14743-F747-B343-BE0C-41FC819B2421}"/>
                </a:ext>
              </a:extLst>
            </p:cNvPr>
            <p:cNvSpPr/>
            <p:nvPr/>
          </p:nvSpPr>
          <p:spPr>
            <a:xfrm>
              <a:off x="650298" y="3792071"/>
              <a:ext cx="8082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/>
                  <a:cs typeface="Trebuchet MS"/>
                </a:rPr>
                <a:t>INPUT</a:t>
              </a:r>
              <a:endParaRPr lang="en-CL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E312AC-2119-0040-8163-BBF14E116B80}"/>
              </a:ext>
            </a:extLst>
          </p:cNvPr>
          <p:cNvGrpSpPr/>
          <p:nvPr/>
        </p:nvGrpSpPr>
        <p:grpSpPr>
          <a:xfrm>
            <a:off x="5582669" y="3471411"/>
            <a:ext cx="3025132" cy="1010653"/>
            <a:chOff x="5582669" y="3471411"/>
            <a:chExt cx="3025132" cy="1010653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95AD89B5-ABC9-DE40-A6BC-71088A0033DA}"/>
                </a:ext>
              </a:extLst>
            </p:cNvPr>
            <p:cNvSpPr/>
            <p:nvPr/>
          </p:nvSpPr>
          <p:spPr>
            <a:xfrm>
              <a:off x="5582669" y="3471411"/>
              <a:ext cx="1660358" cy="101065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L" sz="2400" dirty="0">
                  <a:solidFill>
                    <a:schemeClr val="tx1"/>
                  </a:solidFill>
                </a:rPr>
                <a:t>Zero-Crossing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BE1F362-FE6D-BA45-970D-B615526A0114}"/>
                </a:ext>
              </a:extLst>
            </p:cNvPr>
            <p:cNvCxnSpPr>
              <a:cxnSpLocks/>
            </p:cNvCxnSpPr>
            <p:nvPr/>
          </p:nvCxnSpPr>
          <p:spPr>
            <a:xfrm>
              <a:off x="7243027" y="3976738"/>
              <a:ext cx="38501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10AE488-FF7E-2A42-B7C7-C10A6B90AE97}"/>
                </a:ext>
              </a:extLst>
            </p:cNvPr>
            <p:cNvSpPr/>
            <p:nvPr/>
          </p:nvSpPr>
          <p:spPr>
            <a:xfrm>
              <a:off x="7628046" y="3831140"/>
              <a:ext cx="9797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/>
                </a:rPr>
                <a:t>BORDES</a:t>
              </a:r>
              <a:endParaRPr lang="en-CL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3222E79-1034-E94E-B7DD-391798D7B916}"/>
              </a:ext>
            </a:extLst>
          </p:cNvPr>
          <p:cNvGrpSpPr/>
          <p:nvPr/>
        </p:nvGrpSpPr>
        <p:grpSpPr>
          <a:xfrm>
            <a:off x="1949111" y="4987391"/>
            <a:ext cx="3320720" cy="917978"/>
            <a:chOff x="1949111" y="4987391"/>
            <a:chExt cx="3320720" cy="917978"/>
          </a:xfrm>
        </p:grpSpPr>
        <p:sp>
          <p:nvSpPr>
            <p:cNvPr id="19" name="Left Brace 18">
              <a:extLst>
                <a:ext uri="{FF2B5EF4-FFF2-40B4-BE49-F238E27FC236}">
                  <a16:creationId xmlns:a16="http://schemas.microsoft.com/office/drawing/2014/main" id="{AA4152D6-1429-CB4B-AA79-966102C4E9EF}"/>
                </a:ext>
              </a:extLst>
            </p:cNvPr>
            <p:cNvSpPr/>
            <p:nvPr/>
          </p:nvSpPr>
          <p:spPr>
            <a:xfrm rot="16200000">
              <a:off x="3452717" y="3483785"/>
              <a:ext cx="313507" cy="3320720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83E5816-A862-E74E-B29A-49AE7B36E643}"/>
                </a:ext>
              </a:extLst>
            </p:cNvPr>
            <p:cNvSpPr/>
            <p:nvPr/>
          </p:nvSpPr>
          <p:spPr>
            <a:xfrm>
              <a:off x="2581001" y="5536037"/>
              <a:ext cx="20681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/>
                </a:rPr>
                <a:t>OPERADOR LINEAL</a:t>
              </a:r>
              <a:endParaRPr lang="en-CL" dirty="0"/>
            </a:p>
          </p:txBody>
        </p:sp>
      </p:grpSp>
    </p:spTree>
    <p:extLst>
      <p:ext uri="{BB962C8B-B14F-4D97-AF65-F5344CB8AC3E}">
        <p14:creationId xmlns:p14="http://schemas.microsoft.com/office/powerpoint/2010/main" val="316537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11-02 at 9.22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8000"/>
            <a:ext cx="9144000" cy="3296208"/>
          </a:xfrm>
          <a:prstGeom prst="rect">
            <a:avLst/>
          </a:prstGeom>
        </p:spPr>
      </p:pic>
      <p:pic>
        <p:nvPicPr>
          <p:cNvPr id="3" name="Picture 2" descr="Screen Shot 2015-11-02 at 9.23.0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5170620"/>
            <a:ext cx="6502400" cy="133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057920-030F-8F47-A649-E00D35152DB6}"/>
              </a:ext>
            </a:extLst>
          </p:cNvPr>
          <p:cNvSpPr/>
          <p:nvPr/>
        </p:nvSpPr>
        <p:spPr>
          <a:xfrm>
            <a:off x="463880" y="721851"/>
            <a:ext cx="56220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800" dirty="0">
                <a:latin typeface="Trebuchet MS"/>
                <a:cs typeface="Trebuchet MS"/>
              </a:rPr>
              <a:t>Segunda derivada de la Gaussiana</a:t>
            </a:r>
            <a:endParaRPr lang="en-CL" sz="2800" dirty="0"/>
          </a:p>
        </p:txBody>
      </p:sp>
    </p:spTree>
    <p:extLst>
      <p:ext uri="{BB962C8B-B14F-4D97-AF65-F5344CB8AC3E}">
        <p14:creationId xmlns:p14="http://schemas.microsoft.com/office/powerpoint/2010/main" val="3238048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733</Words>
  <Application>Microsoft Macintosh PowerPoint</Application>
  <PresentationFormat>On-screen Show (4:3)</PresentationFormat>
  <Paragraphs>169</Paragraphs>
  <Slides>33</Slides>
  <Notes>10</Notes>
  <HiddenSlides>3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Times New Roman</vt:lpstr>
      <vt:lpstr>Trebuchet MS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Detector Canny - NMS</vt:lpstr>
      <vt:lpstr>  Canny Edge Detector - NMS</vt:lpstr>
      <vt:lpstr>PowerPoint Presentation</vt:lpstr>
      <vt:lpstr>PowerPoint Presentation</vt:lpstr>
      <vt:lpstr>PowerPoint Presentation</vt:lpstr>
      <vt:lpstr>Hysteresis Thresholding</vt:lpstr>
      <vt:lpstr>PowerPoint Presentation</vt:lpstr>
      <vt:lpstr>PowerPoint Presentation</vt:lpstr>
      <vt:lpstr>PowerPoint Presentation</vt:lpstr>
      <vt:lpstr>SIN HISTÉRESIS</vt:lpstr>
      <vt:lpstr>PowerPoint Presentation</vt:lpstr>
      <vt:lpstr>PowerPoint Presentation</vt:lpstr>
    </vt:vector>
  </TitlesOfParts>
  <Company>Escuela de Ingenieria PUC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40</cp:revision>
  <dcterms:created xsi:type="dcterms:W3CDTF">2014-09-22T14:15:05Z</dcterms:created>
  <dcterms:modified xsi:type="dcterms:W3CDTF">2022-11-12T17:05:08Z</dcterms:modified>
</cp:coreProperties>
</file>